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35" r:id="rId4"/>
  </p:sldMasterIdLst>
  <p:sldIdLst>
    <p:sldId id="256" r:id="rId5"/>
    <p:sldId id="258" r:id="rId6"/>
    <p:sldId id="272" r:id="rId7"/>
    <p:sldId id="273" r:id="rId8"/>
    <p:sldId id="274" r:id="rId9"/>
    <p:sldId id="277" r:id="rId10"/>
    <p:sldId id="280" r:id="rId11"/>
    <p:sldId id="290" r:id="rId12"/>
    <p:sldId id="291" r:id="rId13"/>
    <p:sldId id="282" r:id="rId14"/>
    <p:sldId id="283" r:id="rId15"/>
    <p:sldId id="284" r:id="rId16"/>
    <p:sldId id="285" r:id="rId17"/>
    <p:sldId id="287" r:id="rId18"/>
    <p:sldId id="288" r:id="rId19"/>
    <p:sldId id="289" r:id="rId20"/>
    <p:sldId id="275" r:id="rId21"/>
    <p:sldId id="276" r:id="rId22"/>
    <p:sldId id="278" r:id="rId23"/>
    <p:sldId id="265" r:id="rId24"/>
    <p:sldId id="279" r:id="rId25"/>
    <p:sldId id="261" r:id="rId26"/>
    <p:sldId id="281" r:id="rId27"/>
    <p:sldId id="269" r:id="rId28"/>
    <p:sldId id="270" r:id="rId29"/>
    <p:sldId id="268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E02"/>
    <a:srgbClr val="CC8F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B1C8D2C-0FB6-4944-A1DD-B693F926F761}" v="1129" dt="2021-10-23T06:11:58.514"/>
    <p1510:client id="{B61B17B6-D292-E010-3A00-195CA1A427AC}" v="1" dt="2021-10-23T03:17:32.911"/>
    <p1510:client id="{BC8E5151-8AA9-427E-B7B8-3D26E5B1F875}" v="468" dt="2021-10-23T04:38:36.988"/>
    <p1510:client id="{C68099BE-A64B-4138-AEFD-E4869C24D1C9}" v="341" dt="2021-10-23T03:50:50.840"/>
    <p1510:client id="{D8AF2FAA-93B6-77A5-BE80-3A137A5976B9}" v="661" dt="2021-10-23T04:11:41.625"/>
    <p1510:client id="{FDA3CC3D-F84E-429F-9B5C-A5B7AA3D8135}" v="517" dt="2021-10-23T06:08:55.8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56"/>
  </p:normalViewPr>
  <p:slideViewPr>
    <p:cSldViewPr snapToGrid="0" snapToObjects="1">
      <p:cViewPr>
        <p:scale>
          <a:sx n="99" d="100"/>
          <a:sy n="99" d="100"/>
        </p:scale>
        <p:origin x="-160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DF9F95-16AF-42F2-9830-C4BC5BA733E9}" type="doc">
      <dgm:prSet loTypeId="urn:microsoft.com/office/officeart/2005/8/layout/vList2" loCatId="list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95958BDC-0C30-4D0E-A7A4-77A0DC38C92D}">
      <dgm:prSet/>
      <dgm:spPr>
        <a:ln>
          <a:solidFill>
            <a:srgbClr val="FF9E02"/>
          </a:solidFill>
        </a:ln>
      </dgm:spPr>
      <dgm:t>
        <a:bodyPr/>
        <a:lstStyle/>
        <a:p>
          <a:r>
            <a:rPr lang="es-MX" b="1" dirty="0">
              <a:latin typeface="Monserrat"/>
            </a:rPr>
            <a:t>ACELERÓMETRO</a:t>
          </a:r>
          <a:r>
            <a:rPr lang="es-MX" dirty="0">
              <a:latin typeface="Monserrat"/>
            </a:rPr>
            <a:t>: Un sensor que proporciona datos de movimiento de aceleración.</a:t>
          </a:r>
          <a:endParaRPr lang="en-US" dirty="0">
            <a:latin typeface="Monserrat"/>
          </a:endParaRPr>
        </a:p>
      </dgm:t>
    </dgm:pt>
    <dgm:pt modelId="{0D98507F-D916-424C-AFC8-4AFA3A9B292D}" type="parTrans" cxnId="{41FD9FE7-AC55-4D70-8C60-11766B9934F9}">
      <dgm:prSet/>
      <dgm:spPr/>
      <dgm:t>
        <a:bodyPr/>
        <a:lstStyle/>
        <a:p>
          <a:endParaRPr lang="en-US"/>
        </a:p>
      </dgm:t>
    </dgm:pt>
    <dgm:pt modelId="{EFF1E07E-EDF9-49A8-8B55-442DC55BC17F}" type="sibTrans" cxnId="{41FD9FE7-AC55-4D70-8C60-11766B9934F9}">
      <dgm:prSet/>
      <dgm:spPr/>
      <dgm:t>
        <a:bodyPr/>
        <a:lstStyle/>
        <a:p>
          <a:endParaRPr lang="en-US"/>
        </a:p>
      </dgm:t>
    </dgm:pt>
    <dgm:pt modelId="{0772BBA3-A0F2-4ECA-BD8A-E6C778775377}">
      <dgm:prSet/>
      <dgm:spPr>
        <a:ln>
          <a:solidFill>
            <a:srgbClr val="FF9E02"/>
          </a:solidFill>
        </a:ln>
      </dgm:spPr>
      <dgm:t>
        <a:bodyPr/>
        <a:lstStyle/>
        <a:p>
          <a:r>
            <a:rPr lang="es-MX" b="1" dirty="0">
              <a:latin typeface="Monserrat"/>
            </a:rPr>
            <a:t>GIROSCOPIO</a:t>
          </a:r>
          <a:r>
            <a:rPr lang="es-MX" dirty="0">
              <a:latin typeface="Monserrat"/>
            </a:rPr>
            <a:t>: Un sensor que proporciona datos de movimiento de rotación.</a:t>
          </a:r>
          <a:endParaRPr lang="en-US" dirty="0">
            <a:latin typeface="Monserrat"/>
          </a:endParaRPr>
        </a:p>
      </dgm:t>
    </dgm:pt>
    <dgm:pt modelId="{4EEB342D-8A9D-4BEE-8434-1DE380114376}" type="parTrans" cxnId="{76394074-FA01-4321-8867-EF8931B79C27}">
      <dgm:prSet/>
      <dgm:spPr/>
      <dgm:t>
        <a:bodyPr/>
        <a:lstStyle/>
        <a:p>
          <a:endParaRPr lang="en-US"/>
        </a:p>
      </dgm:t>
    </dgm:pt>
    <dgm:pt modelId="{FBBDB841-ECAA-4E7A-BFDB-61741A561F3B}" type="sibTrans" cxnId="{76394074-FA01-4321-8867-EF8931B79C27}">
      <dgm:prSet/>
      <dgm:spPr/>
      <dgm:t>
        <a:bodyPr/>
        <a:lstStyle/>
        <a:p>
          <a:endParaRPr lang="en-US"/>
        </a:p>
      </dgm:t>
    </dgm:pt>
    <dgm:pt modelId="{639857A3-ED34-4532-A2E1-43C58BCB7C8B}">
      <dgm:prSet/>
      <dgm:spPr>
        <a:ln>
          <a:solidFill>
            <a:srgbClr val="FF9E02"/>
          </a:solidFill>
        </a:ln>
      </dgm:spPr>
      <dgm:t>
        <a:bodyPr/>
        <a:lstStyle/>
        <a:p>
          <a:pPr rtl="0"/>
          <a:r>
            <a:rPr lang="es-MX" b="1">
              <a:latin typeface="Monserrat"/>
            </a:rPr>
            <a:t>ORIENTACIÓN: </a:t>
          </a:r>
          <a:r>
            <a:rPr lang="es-MX">
              <a:latin typeface="Monserrat"/>
            </a:rPr>
            <a:t>Un sensor que determina la posición del dispositivo </a:t>
          </a:r>
          <a:endParaRPr lang="en-US">
            <a:latin typeface="Monserrat"/>
          </a:endParaRPr>
        </a:p>
      </dgm:t>
    </dgm:pt>
    <dgm:pt modelId="{309A6488-D42F-4920-BF23-E4C6CEFFEC55}" type="parTrans" cxnId="{25061393-7C64-4B28-AADA-0B0A7B5B496A}">
      <dgm:prSet/>
      <dgm:spPr/>
      <dgm:t>
        <a:bodyPr/>
        <a:lstStyle/>
        <a:p>
          <a:endParaRPr lang="en-US"/>
        </a:p>
      </dgm:t>
    </dgm:pt>
    <dgm:pt modelId="{AD6B4F21-B022-4D15-9FDA-B95611643339}" type="sibTrans" cxnId="{25061393-7C64-4B28-AADA-0B0A7B5B496A}">
      <dgm:prSet/>
      <dgm:spPr/>
      <dgm:t>
        <a:bodyPr/>
        <a:lstStyle/>
        <a:p>
          <a:endParaRPr lang="en-US"/>
        </a:p>
      </dgm:t>
    </dgm:pt>
    <dgm:pt modelId="{401492EC-DC95-4207-AA64-17551F68B249}">
      <dgm:prSet/>
      <dgm:spPr>
        <a:ln>
          <a:solidFill>
            <a:srgbClr val="FF9E02"/>
          </a:solidFill>
        </a:ln>
      </dgm:spPr>
      <dgm:t>
        <a:bodyPr/>
        <a:lstStyle/>
        <a:p>
          <a:r>
            <a:rPr lang="es-MX" b="1">
              <a:latin typeface="Monserrat"/>
            </a:rPr>
            <a:t>ROTACIÓN: </a:t>
          </a:r>
          <a:r>
            <a:rPr lang="es-MX">
              <a:latin typeface="Monserrat"/>
            </a:rPr>
            <a:t>Indica el componente vectorial y escalar de rotación en ellos diferentes ejes.</a:t>
          </a:r>
          <a:endParaRPr lang="en-US">
            <a:latin typeface="Monserrat"/>
          </a:endParaRPr>
        </a:p>
      </dgm:t>
    </dgm:pt>
    <dgm:pt modelId="{BD80E7B9-2CA2-4F7A-B065-76665B251388}" type="parTrans" cxnId="{57CACF87-9023-49DF-AF61-076350DB1564}">
      <dgm:prSet/>
      <dgm:spPr/>
      <dgm:t>
        <a:bodyPr/>
        <a:lstStyle/>
        <a:p>
          <a:endParaRPr lang="en-US"/>
        </a:p>
      </dgm:t>
    </dgm:pt>
    <dgm:pt modelId="{9F7439F1-199F-43B4-BFE2-061108C9DF85}" type="sibTrans" cxnId="{57CACF87-9023-49DF-AF61-076350DB1564}">
      <dgm:prSet/>
      <dgm:spPr/>
      <dgm:t>
        <a:bodyPr/>
        <a:lstStyle/>
        <a:p>
          <a:endParaRPr lang="en-US"/>
        </a:p>
      </dgm:t>
    </dgm:pt>
    <dgm:pt modelId="{C3595D4C-FEB1-4B0F-B635-46397EB3E4CE}" type="pres">
      <dgm:prSet presAssocID="{12DF9F95-16AF-42F2-9830-C4BC5BA733E9}" presName="linear" presStyleCnt="0">
        <dgm:presLayoutVars>
          <dgm:animLvl val="lvl"/>
          <dgm:resizeHandles val="exact"/>
        </dgm:presLayoutVars>
      </dgm:prSet>
      <dgm:spPr/>
    </dgm:pt>
    <dgm:pt modelId="{3CC82C42-A985-40E0-A1FB-4C336A26A574}" type="pres">
      <dgm:prSet presAssocID="{95958BDC-0C30-4D0E-A7A4-77A0DC38C92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3A250259-05A5-4493-924C-7D138E21554F}" type="pres">
      <dgm:prSet presAssocID="{EFF1E07E-EDF9-49A8-8B55-442DC55BC17F}" presName="spacer" presStyleCnt="0"/>
      <dgm:spPr/>
    </dgm:pt>
    <dgm:pt modelId="{ACFE50F3-AB83-4C6D-B485-64E56AEC03A5}" type="pres">
      <dgm:prSet presAssocID="{0772BBA3-A0F2-4ECA-BD8A-E6C778775377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6CA672DC-5E47-4419-AE7A-E1DBDF50E74F}" type="pres">
      <dgm:prSet presAssocID="{FBBDB841-ECAA-4E7A-BFDB-61741A561F3B}" presName="spacer" presStyleCnt="0"/>
      <dgm:spPr/>
    </dgm:pt>
    <dgm:pt modelId="{C9ED872D-5FDE-4B0F-A167-1CC9BA6580D2}" type="pres">
      <dgm:prSet presAssocID="{639857A3-ED34-4532-A2E1-43C58BCB7C8B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0914484E-72FE-416B-B082-48722E4DEC4E}" type="pres">
      <dgm:prSet presAssocID="{AD6B4F21-B022-4D15-9FDA-B95611643339}" presName="spacer" presStyleCnt="0"/>
      <dgm:spPr/>
    </dgm:pt>
    <dgm:pt modelId="{34864F65-29FD-4E92-AA20-6CC037AB5BF7}" type="pres">
      <dgm:prSet presAssocID="{401492EC-DC95-4207-AA64-17551F68B249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C0EE312D-7741-412B-9397-45D1FAE33276}" type="presOf" srcId="{401492EC-DC95-4207-AA64-17551F68B249}" destId="{34864F65-29FD-4E92-AA20-6CC037AB5BF7}" srcOrd="0" destOrd="0" presId="urn:microsoft.com/office/officeart/2005/8/layout/vList2"/>
    <dgm:cxn modelId="{BAABDF34-AF10-47EE-B2DE-2EED590A2CDD}" type="presOf" srcId="{0772BBA3-A0F2-4ECA-BD8A-E6C778775377}" destId="{ACFE50F3-AB83-4C6D-B485-64E56AEC03A5}" srcOrd="0" destOrd="0" presId="urn:microsoft.com/office/officeart/2005/8/layout/vList2"/>
    <dgm:cxn modelId="{FC308E60-1854-4363-BDCE-0629812180BF}" type="presOf" srcId="{639857A3-ED34-4532-A2E1-43C58BCB7C8B}" destId="{C9ED872D-5FDE-4B0F-A167-1CC9BA6580D2}" srcOrd="0" destOrd="0" presId="urn:microsoft.com/office/officeart/2005/8/layout/vList2"/>
    <dgm:cxn modelId="{76394074-FA01-4321-8867-EF8931B79C27}" srcId="{12DF9F95-16AF-42F2-9830-C4BC5BA733E9}" destId="{0772BBA3-A0F2-4ECA-BD8A-E6C778775377}" srcOrd="1" destOrd="0" parTransId="{4EEB342D-8A9D-4BEE-8434-1DE380114376}" sibTransId="{FBBDB841-ECAA-4E7A-BFDB-61741A561F3B}"/>
    <dgm:cxn modelId="{57CACF87-9023-49DF-AF61-076350DB1564}" srcId="{12DF9F95-16AF-42F2-9830-C4BC5BA733E9}" destId="{401492EC-DC95-4207-AA64-17551F68B249}" srcOrd="3" destOrd="0" parTransId="{BD80E7B9-2CA2-4F7A-B065-76665B251388}" sibTransId="{9F7439F1-199F-43B4-BFE2-061108C9DF85}"/>
    <dgm:cxn modelId="{25061393-7C64-4B28-AADA-0B0A7B5B496A}" srcId="{12DF9F95-16AF-42F2-9830-C4BC5BA733E9}" destId="{639857A3-ED34-4532-A2E1-43C58BCB7C8B}" srcOrd="2" destOrd="0" parTransId="{309A6488-D42F-4920-BF23-E4C6CEFFEC55}" sibTransId="{AD6B4F21-B022-4D15-9FDA-B95611643339}"/>
    <dgm:cxn modelId="{416AF59C-77E6-47EC-ACBA-E9DC38078C0F}" type="presOf" srcId="{12DF9F95-16AF-42F2-9830-C4BC5BA733E9}" destId="{C3595D4C-FEB1-4B0F-B635-46397EB3E4CE}" srcOrd="0" destOrd="0" presId="urn:microsoft.com/office/officeart/2005/8/layout/vList2"/>
    <dgm:cxn modelId="{BE051CD5-2F12-44A6-A368-3F652AB1615E}" type="presOf" srcId="{95958BDC-0C30-4D0E-A7A4-77A0DC38C92D}" destId="{3CC82C42-A985-40E0-A1FB-4C336A26A574}" srcOrd="0" destOrd="0" presId="urn:microsoft.com/office/officeart/2005/8/layout/vList2"/>
    <dgm:cxn modelId="{41FD9FE7-AC55-4D70-8C60-11766B9934F9}" srcId="{12DF9F95-16AF-42F2-9830-C4BC5BA733E9}" destId="{95958BDC-0C30-4D0E-A7A4-77A0DC38C92D}" srcOrd="0" destOrd="0" parTransId="{0D98507F-D916-424C-AFC8-4AFA3A9B292D}" sibTransId="{EFF1E07E-EDF9-49A8-8B55-442DC55BC17F}"/>
    <dgm:cxn modelId="{67A85596-8A33-42DA-BD3B-3B780EA3605E}" type="presParOf" srcId="{C3595D4C-FEB1-4B0F-B635-46397EB3E4CE}" destId="{3CC82C42-A985-40E0-A1FB-4C336A26A574}" srcOrd="0" destOrd="0" presId="urn:microsoft.com/office/officeart/2005/8/layout/vList2"/>
    <dgm:cxn modelId="{B00E138B-C4F8-47F3-B8A8-FAA61AD0834D}" type="presParOf" srcId="{C3595D4C-FEB1-4B0F-B635-46397EB3E4CE}" destId="{3A250259-05A5-4493-924C-7D138E21554F}" srcOrd="1" destOrd="0" presId="urn:microsoft.com/office/officeart/2005/8/layout/vList2"/>
    <dgm:cxn modelId="{8D215375-1381-4B61-8AE0-070041BC920D}" type="presParOf" srcId="{C3595D4C-FEB1-4B0F-B635-46397EB3E4CE}" destId="{ACFE50F3-AB83-4C6D-B485-64E56AEC03A5}" srcOrd="2" destOrd="0" presId="urn:microsoft.com/office/officeart/2005/8/layout/vList2"/>
    <dgm:cxn modelId="{95C6BDCA-9436-4A3A-84B8-2393092C8FC4}" type="presParOf" srcId="{C3595D4C-FEB1-4B0F-B635-46397EB3E4CE}" destId="{6CA672DC-5E47-4419-AE7A-E1DBDF50E74F}" srcOrd="3" destOrd="0" presId="urn:microsoft.com/office/officeart/2005/8/layout/vList2"/>
    <dgm:cxn modelId="{CA0C7189-E78F-4CB2-8A07-08631E010638}" type="presParOf" srcId="{C3595D4C-FEB1-4B0F-B635-46397EB3E4CE}" destId="{C9ED872D-5FDE-4B0F-A167-1CC9BA6580D2}" srcOrd="4" destOrd="0" presId="urn:microsoft.com/office/officeart/2005/8/layout/vList2"/>
    <dgm:cxn modelId="{E917FC6E-236F-4403-968D-AD18327F9D80}" type="presParOf" srcId="{C3595D4C-FEB1-4B0F-B635-46397EB3E4CE}" destId="{0914484E-72FE-416B-B082-48722E4DEC4E}" srcOrd="5" destOrd="0" presId="urn:microsoft.com/office/officeart/2005/8/layout/vList2"/>
    <dgm:cxn modelId="{4025E55C-4BA3-4304-B288-CD2FF619EC23}" type="presParOf" srcId="{C3595D4C-FEB1-4B0F-B635-46397EB3E4CE}" destId="{34864F65-29FD-4E92-AA20-6CC037AB5BF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F59C941-E180-444E-AFF7-BB520FB578F0}" type="doc">
      <dgm:prSet loTypeId="urn:microsoft.com/office/officeart/2005/8/layout/cycle6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s-MX"/>
        </a:p>
      </dgm:t>
    </dgm:pt>
    <dgm:pt modelId="{0BBE2DAD-50EF-4766-ADC2-885A2FE127FE}">
      <dgm:prSet phldrT="[Texto]" custT="1"/>
      <dgm:spPr/>
      <dgm:t>
        <a:bodyPr/>
        <a:lstStyle/>
        <a:p>
          <a:r>
            <a:rPr lang="es-MX" sz="1800" b="1"/>
            <a:t>Project Manager</a:t>
          </a:r>
          <a:endParaRPr lang="es-MX" sz="1800"/>
        </a:p>
      </dgm:t>
    </dgm:pt>
    <dgm:pt modelId="{BF9DF5EF-8DA4-4A8B-94CE-D09F68C1FC25}" type="parTrans" cxnId="{8577F61D-44D8-4F20-A5FA-7B9DEE7C5F45}">
      <dgm:prSet/>
      <dgm:spPr/>
      <dgm:t>
        <a:bodyPr/>
        <a:lstStyle/>
        <a:p>
          <a:endParaRPr lang="es-MX"/>
        </a:p>
      </dgm:t>
    </dgm:pt>
    <dgm:pt modelId="{4A43E050-52A9-439D-B56A-CB244224F458}" type="sibTrans" cxnId="{8577F61D-44D8-4F20-A5FA-7B9DEE7C5F45}">
      <dgm:prSet/>
      <dgm:spPr/>
      <dgm:t>
        <a:bodyPr/>
        <a:lstStyle/>
        <a:p>
          <a:endParaRPr lang="es-MX"/>
        </a:p>
      </dgm:t>
    </dgm:pt>
    <dgm:pt modelId="{B7D752DA-7978-4D26-A1A5-9FEF48D1E6D2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MX" sz="1800" b="1"/>
            <a:t>UX </a:t>
          </a:r>
          <a:r>
            <a:rPr lang="es-MX" sz="1800" b="1" err="1"/>
            <a:t>Designer</a:t>
          </a:r>
          <a:endParaRPr lang="es-MX" sz="1800"/>
        </a:p>
      </dgm:t>
    </dgm:pt>
    <dgm:pt modelId="{70714FE2-776C-407D-8803-F11BE1AD7442}" type="parTrans" cxnId="{2855E352-667A-4424-A06B-948C231CC0C1}">
      <dgm:prSet/>
      <dgm:spPr/>
      <dgm:t>
        <a:bodyPr/>
        <a:lstStyle/>
        <a:p>
          <a:endParaRPr lang="es-MX"/>
        </a:p>
      </dgm:t>
    </dgm:pt>
    <dgm:pt modelId="{69EA3F74-FD3F-4530-8161-1593CED59770}" type="sibTrans" cxnId="{2855E352-667A-4424-A06B-948C231CC0C1}">
      <dgm:prSet/>
      <dgm:spPr/>
      <dgm:t>
        <a:bodyPr/>
        <a:lstStyle/>
        <a:p>
          <a:endParaRPr lang="es-MX"/>
        </a:p>
      </dgm:t>
    </dgm:pt>
    <dgm:pt modelId="{D9531F3D-8E41-4649-8097-4023AF0DC621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MX" sz="1800" b="1" err="1"/>
            <a:t>Technical</a:t>
          </a:r>
          <a:r>
            <a:rPr lang="es-MX" sz="1800" b="1"/>
            <a:t> </a:t>
          </a:r>
          <a:r>
            <a:rPr lang="es-MX" sz="1800" b="1" err="1"/>
            <a:t>Writer</a:t>
          </a:r>
          <a:r>
            <a:rPr lang="es-MX" sz="1800" b="1"/>
            <a:t>/ Business </a:t>
          </a:r>
          <a:r>
            <a:rPr lang="es-MX" sz="1800" b="1" err="1"/>
            <a:t>Analyst</a:t>
          </a:r>
          <a:endParaRPr lang="es-MX" sz="1800"/>
        </a:p>
      </dgm:t>
    </dgm:pt>
    <dgm:pt modelId="{EA2024C5-AB9D-47A9-AFF3-489AAAC3FC3F}" type="parTrans" cxnId="{F4EAF047-1BA6-4225-A511-FB8A67AA25D2}">
      <dgm:prSet/>
      <dgm:spPr/>
      <dgm:t>
        <a:bodyPr/>
        <a:lstStyle/>
        <a:p>
          <a:endParaRPr lang="es-MX"/>
        </a:p>
      </dgm:t>
    </dgm:pt>
    <dgm:pt modelId="{F1ED30D2-949A-4524-B5D2-8B9448E30AD2}" type="sibTrans" cxnId="{F4EAF047-1BA6-4225-A511-FB8A67AA25D2}">
      <dgm:prSet/>
      <dgm:spPr/>
      <dgm:t>
        <a:bodyPr/>
        <a:lstStyle/>
        <a:p>
          <a:endParaRPr lang="es-MX"/>
        </a:p>
      </dgm:t>
    </dgm:pt>
    <dgm:pt modelId="{0F5A98AF-917B-403F-B010-4870013B57DD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MX" sz="1800" b="1"/>
            <a:t>iOS </a:t>
          </a:r>
          <a:r>
            <a:rPr lang="es-MX" sz="1800" b="1" err="1"/>
            <a:t>developer</a:t>
          </a:r>
          <a:r>
            <a:rPr lang="es-MX" sz="1800" b="1"/>
            <a:t> / Android </a:t>
          </a:r>
          <a:r>
            <a:rPr lang="es-MX" sz="1800" b="1" err="1"/>
            <a:t>developer</a:t>
          </a:r>
          <a:endParaRPr lang="es-MX" sz="1800"/>
        </a:p>
      </dgm:t>
    </dgm:pt>
    <dgm:pt modelId="{14F7D1A0-EF75-4E42-A161-756553C12CC2}" type="parTrans" cxnId="{44EAD6E7-495A-4AAF-87B3-560F05B1A479}">
      <dgm:prSet/>
      <dgm:spPr/>
      <dgm:t>
        <a:bodyPr/>
        <a:lstStyle/>
        <a:p>
          <a:endParaRPr lang="es-MX"/>
        </a:p>
      </dgm:t>
    </dgm:pt>
    <dgm:pt modelId="{A8A9C1A3-6B5F-423F-81A4-6B62D25AED94}" type="sibTrans" cxnId="{44EAD6E7-495A-4AAF-87B3-560F05B1A479}">
      <dgm:prSet/>
      <dgm:spPr/>
      <dgm:t>
        <a:bodyPr/>
        <a:lstStyle/>
        <a:p>
          <a:endParaRPr lang="es-MX"/>
        </a:p>
      </dgm:t>
    </dgm:pt>
    <dgm:pt modelId="{DAE60304-3B3C-4A93-84BE-7A636291A57C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MX" sz="1800" b="1" err="1"/>
            <a:t>Backend</a:t>
          </a:r>
          <a:r>
            <a:rPr lang="es-MX" sz="1800" b="1"/>
            <a:t> </a:t>
          </a:r>
          <a:r>
            <a:rPr lang="es-MX" sz="1800" b="1" err="1"/>
            <a:t>developer</a:t>
          </a:r>
          <a:endParaRPr lang="es-MX" sz="1800"/>
        </a:p>
      </dgm:t>
    </dgm:pt>
    <dgm:pt modelId="{70E49306-C471-4E05-B6B8-ADE4A1824853}" type="parTrans" cxnId="{CC951FEA-9EB3-4C68-A60E-F73BDC7DD4F9}">
      <dgm:prSet/>
      <dgm:spPr/>
      <dgm:t>
        <a:bodyPr/>
        <a:lstStyle/>
        <a:p>
          <a:endParaRPr lang="es-MX"/>
        </a:p>
      </dgm:t>
    </dgm:pt>
    <dgm:pt modelId="{2534BCF5-9A67-437B-818D-08211CC65743}" type="sibTrans" cxnId="{CC951FEA-9EB3-4C68-A60E-F73BDC7DD4F9}">
      <dgm:prSet/>
      <dgm:spPr/>
      <dgm:t>
        <a:bodyPr/>
        <a:lstStyle/>
        <a:p>
          <a:endParaRPr lang="es-MX"/>
        </a:p>
      </dgm:t>
    </dgm:pt>
    <dgm:pt modelId="{EF066298-B6ED-4020-81EC-CBF02410FA58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MX" sz="1800" b="1"/>
            <a:t>QA </a:t>
          </a:r>
          <a:r>
            <a:rPr lang="es-MX" sz="1800" b="1" err="1"/>
            <a:t>Tester</a:t>
          </a:r>
          <a:endParaRPr lang="es-MX" sz="1800"/>
        </a:p>
      </dgm:t>
    </dgm:pt>
    <dgm:pt modelId="{8EDDDB09-CEB1-4992-84C0-762E076E9121}" type="parTrans" cxnId="{693A0140-7F3F-400D-A76D-436C4B10C7F3}">
      <dgm:prSet/>
      <dgm:spPr/>
      <dgm:t>
        <a:bodyPr/>
        <a:lstStyle/>
        <a:p>
          <a:endParaRPr lang="es-MX"/>
        </a:p>
      </dgm:t>
    </dgm:pt>
    <dgm:pt modelId="{FF81E045-202E-47C1-881E-AF81AE982EAB}" type="sibTrans" cxnId="{693A0140-7F3F-400D-A76D-436C4B10C7F3}">
      <dgm:prSet/>
      <dgm:spPr/>
      <dgm:t>
        <a:bodyPr/>
        <a:lstStyle/>
        <a:p>
          <a:endParaRPr lang="es-MX"/>
        </a:p>
      </dgm:t>
    </dgm:pt>
    <dgm:pt modelId="{39F7499C-898A-497C-B29B-9BE922E7AC70}">
      <dgm:prSet phldrT="[Texto]" custT="1"/>
      <dgm:spPr/>
      <dgm:t>
        <a:bodyPr/>
        <a:lstStyle/>
        <a:p>
          <a:pPr>
            <a:buFont typeface="Wingdings" panose="05000000000000000000" pitchFamily="2" charset="2"/>
            <a:buChar char=""/>
          </a:pPr>
          <a:r>
            <a:rPr lang="es-MX" sz="1800" b="1"/>
            <a:t>Web </a:t>
          </a:r>
          <a:r>
            <a:rPr lang="es-MX" sz="1800" b="1" err="1"/>
            <a:t>designers</a:t>
          </a:r>
          <a:endParaRPr lang="es-MX" sz="1800"/>
        </a:p>
      </dgm:t>
    </dgm:pt>
    <dgm:pt modelId="{B0F9C9AF-F2DB-46D8-8246-C23150A8E955}" type="parTrans" cxnId="{9458F87F-04B3-4803-AA41-002202DFA714}">
      <dgm:prSet/>
      <dgm:spPr/>
      <dgm:t>
        <a:bodyPr/>
        <a:lstStyle/>
        <a:p>
          <a:endParaRPr lang="es-MX"/>
        </a:p>
      </dgm:t>
    </dgm:pt>
    <dgm:pt modelId="{1D81304D-903D-4D38-8CA3-3ECDF7233145}" type="sibTrans" cxnId="{9458F87F-04B3-4803-AA41-002202DFA714}">
      <dgm:prSet/>
      <dgm:spPr/>
      <dgm:t>
        <a:bodyPr/>
        <a:lstStyle/>
        <a:p>
          <a:endParaRPr lang="es-MX"/>
        </a:p>
      </dgm:t>
    </dgm:pt>
    <dgm:pt modelId="{2C11F455-B4D8-46D9-B5C7-DB1793952CF9}" type="pres">
      <dgm:prSet presAssocID="{0F59C941-E180-444E-AFF7-BB520FB578F0}" presName="cycle" presStyleCnt="0">
        <dgm:presLayoutVars>
          <dgm:dir/>
          <dgm:resizeHandles val="exact"/>
        </dgm:presLayoutVars>
      </dgm:prSet>
      <dgm:spPr/>
    </dgm:pt>
    <dgm:pt modelId="{9FD967EF-3AB0-4E47-8EEC-A79E02F9B6A0}" type="pres">
      <dgm:prSet presAssocID="{0BBE2DAD-50EF-4766-ADC2-885A2FE127FE}" presName="node" presStyleLbl="node1" presStyleIdx="0" presStyleCnt="7" custRadScaleRad="99746" custRadScaleInc="3405">
        <dgm:presLayoutVars>
          <dgm:bulletEnabled val="1"/>
        </dgm:presLayoutVars>
      </dgm:prSet>
      <dgm:spPr/>
    </dgm:pt>
    <dgm:pt modelId="{FB60A171-F338-4ED6-9659-FCE967175894}" type="pres">
      <dgm:prSet presAssocID="{0BBE2DAD-50EF-4766-ADC2-885A2FE127FE}" presName="spNode" presStyleCnt="0"/>
      <dgm:spPr/>
    </dgm:pt>
    <dgm:pt modelId="{53858C09-0810-40F9-9DB1-5E6BEAE3D4AA}" type="pres">
      <dgm:prSet presAssocID="{4A43E050-52A9-439D-B56A-CB244224F458}" presName="sibTrans" presStyleLbl="sibTrans1D1" presStyleIdx="0" presStyleCnt="7"/>
      <dgm:spPr/>
    </dgm:pt>
    <dgm:pt modelId="{6DEA47D9-0747-44F4-BDD6-CE57CEA59A5B}" type="pres">
      <dgm:prSet presAssocID="{B7D752DA-7978-4D26-A1A5-9FEF48D1E6D2}" presName="node" presStyleLbl="node1" presStyleIdx="1" presStyleCnt="7" custScaleX="106078">
        <dgm:presLayoutVars>
          <dgm:bulletEnabled val="1"/>
        </dgm:presLayoutVars>
      </dgm:prSet>
      <dgm:spPr/>
    </dgm:pt>
    <dgm:pt modelId="{4CD84D8D-9135-4E01-A6D2-E00B285B7EC3}" type="pres">
      <dgm:prSet presAssocID="{B7D752DA-7978-4D26-A1A5-9FEF48D1E6D2}" presName="spNode" presStyleCnt="0"/>
      <dgm:spPr/>
    </dgm:pt>
    <dgm:pt modelId="{C6E6C63F-311A-463B-969F-45401740F0AD}" type="pres">
      <dgm:prSet presAssocID="{69EA3F74-FD3F-4530-8161-1593CED59770}" presName="sibTrans" presStyleLbl="sibTrans1D1" presStyleIdx="1" presStyleCnt="7"/>
      <dgm:spPr/>
    </dgm:pt>
    <dgm:pt modelId="{49B2CFCC-F0E3-44BF-AF79-3663DDCC9A36}" type="pres">
      <dgm:prSet presAssocID="{D9531F3D-8E41-4649-8097-4023AF0DC621}" presName="node" presStyleLbl="node1" presStyleIdx="2" presStyleCnt="7" custScaleX="142387" custScaleY="137896">
        <dgm:presLayoutVars>
          <dgm:bulletEnabled val="1"/>
        </dgm:presLayoutVars>
      </dgm:prSet>
      <dgm:spPr/>
    </dgm:pt>
    <dgm:pt modelId="{753FC40B-3ADC-4FE4-B6B2-2D7EF15B625F}" type="pres">
      <dgm:prSet presAssocID="{D9531F3D-8E41-4649-8097-4023AF0DC621}" presName="spNode" presStyleCnt="0"/>
      <dgm:spPr/>
    </dgm:pt>
    <dgm:pt modelId="{12ED6223-C608-4706-B361-E39D7C2C8780}" type="pres">
      <dgm:prSet presAssocID="{F1ED30D2-949A-4524-B5D2-8B9448E30AD2}" presName="sibTrans" presStyleLbl="sibTrans1D1" presStyleIdx="2" presStyleCnt="7"/>
      <dgm:spPr/>
    </dgm:pt>
    <dgm:pt modelId="{F4152C66-8B1F-4DB5-80DF-D4A7F180F75B}" type="pres">
      <dgm:prSet presAssocID="{0F5A98AF-917B-403F-B010-4870013B57DD}" presName="node" presStyleLbl="node1" presStyleIdx="3" presStyleCnt="7" custScaleX="125845" custScaleY="125209">
        <dgm:presLayoutVars>
          <dgm:bulletEnabled val="1"/>
        </dgm:presLayoutVars>
      </dgm:prSet>
      <dgm:spPr/>
    </dgm:pt>
    <dgm:pt modelId="{3143DAC9-9212-44CA-88B7-9E931D932297}" type="pres">
      <dgm:prSet presAssocID="{0F5A98AF-917B-403F-B010-4870013B57DD}" presName="spNode" presStyleCnt="0"/>
      <dgm:spPr/>
    </dgm:pt>
    <dgm:pt modelId="{D57511D7-9342-48E7-80B2-832989EE406F}" type="pres">
      <dgm:prSet presAssocID="{A8A9C1A3-6B5F-423F-81A4-6B62D25AED94}" presName="sibTrans" presStyleLbl="sibTrans1D1" presStyleIdx="3" presStyleCnt="7"/>
      <dgm:spPr/>
    </dgm:pt>
    <dgm:pt modelId="{DFB58F03-53CE-40F0-A889-B24431F15C82}" type="pres">
      <dgm:prSet presAssocID="{DAE60304-3B3C-4A93-84BE-7A636291A57C}" presName="node" presStyleLbl="node1" presStyleIdx="4" presStyleCnt="7" custScaleX="117395" custScaleY="126098">
        <dgm:presLayoutVars>
          <dgm:bulletEnabled val="1"/>
        </dgm:presLayoutVars>
      </dgm:prSet>
      <dgm:spPr/>
    </dgm:pt>
    <dgm:pt modelId="{B63A0AC9-CC5F-4995-B688-0963769D3C7E}" type="pres">
      <dgm:prSet presAssocID="{DAE60304-3B3C-4A93-84BE-7A636291A57C}" presName="spNode" presStyleCnt="0"/>
      <dgm:spPr/>
    </dgm:pt>
    <dgm:pt modelId="{A7E4D071-B043-4B5D-AA07-82A2D6A486AD}" type="pres">
      <dgm:prSet presAssocID="{2534BCF5-9A67-437B-818D-08211CC65743}" presName="sibTrans" presStyleLbl="sibTrans1D1" presStyleIdx="4" presStyleCnt="7"/>
      <dgm:spPr/>
    </dgm:pt>
    <dgm:pt modelId="{E59E611F-16B1-4708-B804-D24DBFF2FEFB}" type="pres">
      <dgm:prSet presAssocID="{EF066298-B6ED-4020-81EC-CBF02410FA58}" presName="node" presStyleLbl="node1" presStyleIdx="5" presStyleCnt="7">
        <dgm:presLayoutVars>
          <dgm:bulletEnabled val="1"/>
        </dgm:presLayoutVars>
      </dgm:prSet>
      <dgm:spPr/>
    </dgm:pt>
    <dgm:pt modelId="{D3633EE5-4FF8-4E3B-A648-41EE4129DA20}" type="pres">
      <dgm:prSet presAssocID="{EF066298-B6ED-4020-81EC-CBF02410FA58}" presName="spNode" presStyleCnt="0"/>
      <dgm:spPr/>
    </dgm:pt>
    <dgm:pt modelId="{6A106E0A-4351-4A5A-9EF1-8761E10F86DC}" type="pres">
      <dgm:prSet presAssocID="{FF81E045-202E-47C1-881E-AF81AE982EAB}" presName="sibTrans" presStyleLbl="sibTrans1D1" presStyleIdx="5" presStyleCnt="7"/>
      <dgm:spPr/>
    </dgm:pt>
    <dgm:pt modelId="{ED2DC43E-EAD1-46E6-BC90-D7B275BC4914}" type="pres">
      <dgm:prSet presAssocID="{39F7499C-898A-497C-B29B-9BE922E7AC70}" presName="node" presStyleLbl="node1" presStyleIdx="6" presStyleCnt="7" custScaleX="135535" custScaleY="139340">
        <dgm:presLayoutVars>
          <dgm:bulletEnabled val="1"/>
        </dgm:presLayoutVars>
      </dgm:prSet>
      <dgm:spPr/>
    </dgm:pt>
    <dgm:pt modelId="{BE7CA770-9947-4EE9-917E-CD5AD1FE6D58}" type="pres">
      <dgm:prSet presAssocID="{39F7499C-898A-497C-B29B-9BE922E7AC70}" presName="spNode" presStyleCnt="0"/>
      <dgm:spPr/>
    </dgm:pt>
    <dgm:pt modelId="{08D96693-B2DD-4E9F-A850-95A176DD993E}" type="pres">
      <dgm:prSet presAssocID="{1D81304D-903D-4D38-8CA3-3ECDF7233145}" presName="sibTrans" presStyleLbl="sibTrans1D1" presStyleIdx="6" presStyleCnt="7"/>
      <dgm:spPr/>
    </dgm:pt>
  </dgm:ptLst>
  <dgm:cxnLst>
    <dgm:cxn modelId="{5C2CEC04-6A56-492F-B947-3759F75BE255}" type="presOf" srcId="{DAE60304-3B3C-4A93-84BE-7A636291A57C}" destId="{DFB58F03-53CE-40F0-A889-B24431F15C82}" srcOrd="0" destOrd="0" presId="urn:microsoft.com/office/officeart/2005/8/layout/cycle6"/>
    <dgm:cxn modelId="{ABBBE50D-C88F-4C8E-94B7-390FAADD288E}" type="presOf" srcId="{39F7499C-898A-497C-B29B-9BE922E7AC70}" destId="{ED2DC43E-EAD1-46E6-BC90-D7B275BC4914}" srcOrd="0" destOrd="0" presId="urn:microsoft.com/office/officeart/2005/8/layout/cycle6"/>
    <dgm:cxn modelId="{552C4D10-38C1-4003-A894-B8F86B954C98}" type="presOf" srcId="{0F59C941-E180-444E-AFF7-BB520FB578F0}" destId="{2C11F455-B4D8-46D9-B5C7-DB1793952CF9}" srcOrd="0" destOrd="0" presId="urn:microsoft.com/office/officeart/2005/8/layout/cycle6"/>
    <dgm:cxn modelId="{8577F61D-44D8-4F20-A5FA-7B9DEE7C5F45}" srcId="{0F59C941-E180-444E-AFF7-BB520FB578F0}" destId="{0BBE2DAD-50EF-4766-ADC2-885A2FE127FE}" srcOrd="0" destOrd="0" parTransId="{BF9DF5EF-8DA4-4A8B-94CE-D09F68C1FC25}" sibTransId="{4A43E050-52A9-439D-B56A-CB244224F458}"/>
    <dgm:cxn modelId="{03401D24-6197-4093-9C8E-9AA7F1DF3CCE}" type="presOf" srcId="{FF81E045-202E-47C1-881E-AF81AE982EAB}" destId="{6A106E0A-4351-4A5A-9EF1-8761E10F86DC}" srcOrd="0" destOrd="0" presId="urn:microsoft.com/office/officeart/2005/8/layout/cycle6"/>
    <dgm:cxn modelId="{9AA5642B-F2EC-4995-8F29-773E01A3815C}" type="presOf" srcId="{69EA3F74-FD3F-4530-8161-1593CED59770}" destId="{C6E6C63F-311A-463B-969F-45401740F0AD}" srcOrd="0" destOrd="0" presId="urn:microsoft.com/office/officeart/2005/8/layout/cycle6"/>
    <dgm:cxn modelId="{693A0140-7F3F-400D-A76D-436C4B10C7F3}" srcId="{0F59C941-E180-444E-AFF7-BB520FB578F0}" destId="{EF066298-B6ED-4020-81EC-CBF02410FA58}" srcOrd="5" destOrd="0" parTransId="{8EDDDB09-CEB1-4992-84C0-762E076E9121}" sibTransId="{FF81E045-202E-47C1-881E-AF81AE982EAB}"/>
    <dgm:cxn modelId="{F4EAF047-1BA6-4225-A511-FB8A67AA25D2}" srcId="{0F59C941-E180-444E-AFF7-BB520FB578F0}" destId="{D9531F3D-8E41-4649-8097-4023AF0DC621}" srcOrd="2" destOrd="0" parTransId="{EA2024C5-AB9D-47A9-AFF3-489AAAC3FC3F}" sibTransId="{F1ED30D2-949A-4524-B5D2-8B9448E30AD2}"/>
    <dgm:cxn modelId="{2855E352-667A-4424-A06B-948C231CC0C1}" srcId="{0F59C941-E180-444E-AFF7-BB520FB578F0}" destId="{B7D752DA-7978-4D26-A1A5-9FEF48D1E6D2}" srcOrd="1" destOrd="0" parTransId="{70714FE2-776C-407D-8803-F11BE1AD7442}" sibTransId="{69EA3F74-FD3F-4530-8161-1593CED59770}"/>
    <dgm:cxn modelId="{D2BAC457-24A5-474E-929B-EBF2FD633E73}" type="presOf" srcId="{A8A9C1A3-6B5F-423F-81A4-6B62D25AED94}" destId="{D57511D7-9342-48E7-80B2-832989EE406F}" srcOrd="0" destOrd="0" presId="urn:microsoft.com/office/officeart/2005/8/layout/cycle6"/>
    <dgm:cxn modelId="{BABF0062-1C77-4C98-80C4-63B28FBCE332}" type="presOf" srcId="{F1ED30D2-949A-4524-B5D2-8B9448E30AD2}" destId="{12ED6223-C608-4706-B361-E39D7C2C8780}" srcOrd="0" destOrd="0" presId="urn:microsoft.com/office/officeart/2005/8/layout/cycle6"/>
    <dgm:cxn modelId="{9458F87F-04B3-4803-AA41-002202DFA714}" srcId="{0F59C941-E180-444E-AFF7-BB520FB578F0}" destId="{39F7499C-898A-497C-B29B-9BE922E7AC70}" srcOrd="6" destOrd="0" parTransId="{B0F9C9AF-F2DB-46D8-8246-C23150A8E955}" sibTransId="{1D81304D-903D-4D38-8CA3-3ECDF7233145}"/>
    <dgm:cxn modelId="{16A5A281-A93B-4B31-AEF5-723398441EDE}" type="presOf" srcId="{1D81304D-903D-4D38-8CA3-3ECDF7233145}" destId="{08D96693-B2DD-4E9F-A850-95A176DD993E}" srcOrd="0" destOrd="0" presId="urn:microsoft.com/office/officeart/2005/8/layout/cycle6"/>
    <dgm:cxn modelId="{F830E18F-F256-45D3-8FE9-FACA736A2609}" type="presOf" srcId="{0BBE2DAD-50EF-4766-ADC2-885A2FE127FE}" destId="{9FD967EF-3AB0-4E47-8EEC-A79E02F9B6A0}" srcOrd="0" destOrd="0" presId="urn:microsoft.com/office/officeart/2005/8/layout/cycle6"/>
    <dgm:cxn modelId="{06E9AAA2-DAE8-4FE8-A69F-B1985E2E0D05}" type="presOf" srcId="{0F5A98AF-917B-403F-B010-4870013B57DD}" destId="{F4152C66-8B1F-4DB5-80DF-D4A7F180F75B}" srcOrd="0" destOrd="0" presId="urn:microsoft.com/office/officeart/2005/8/layout/cycle6"/>
    <dgm:cxn modelId="{3D6683CF-E7E7-45C3-84D5-1D4A931BA321}" type="presOf" srcId="{4A43E050-52A9-439D-B56A-CB244224F458}" destId="{53858C09-0810-40F9-9DB1-5E6BEAE3D4AA}" srcOrd="0" destOrd="0" presId="urn:microsoft.com/office/officeart/2005/8/layout/cycle6"/>
    <dgm:cxn modelId="{D6D383DC-B8F1-491D-94AA-488B7806AD76}" type="presOf" srcId="{EF066298-B6ED-4020-81EC-CBF02410FA58}" destId="{E59E611F-16B1-4708-B804-D24DBFF2FEFB}" srcOrd="0" destOrd="0" presId="urn:microsoft.com/office/officeart/2005/8/layout/cycle6"/>
    <dgm:cxn modelId="{D40A46E5-CA4F-4134-96BA-3C2DEF229387}" type="presOf" srcId="{B7D752DA-7978-4D26-A1A5-9FEF48D1E6D2}" destId="{6DEA47D9-0747-44F4-BDD6-CE57CEA59A5B}" srcOrd="0" destOrd="0" presId="urn:microsoft.com/office/officeart/2005/8/layout/cycle6"/>
    <dgm:cxn modelId="{DE6B46E5-F4D1-43AE-AC3B-A402B1B3C2C6}" type="presOf" srcId="{2534BCF5-9A67-437B-818D-08211CC65743}" destId="{A7E4D071-B043-4B5D-AA07-82A2D6A486AD}" srcOrd="0" destOrd="0" presId="urn:microsoft.com/office/officeart/2005/8/layout/cycle6"/>
    <dgm:cxn modelId="{44EAD6E7-495A-4AAF-87B3-560F05B1A479}" srcId="{0F59C941-E180-444E-AFF7-BB520FB578F0}" destId="{0F5A98AF-917B-403F-B010-4870013B57DD}" srcOrd="3" destOrd="0" parTransId="{14F7D1A0-EF75-4E42-A161-756553C12CC2}" sibTransId="{A8A9C1A3-6B5F-423F-81A4-6B62D25AED94}"/>
    <dgm:cxn modelId="{CC951FEA-9EB3-4C68-A60E-F73BDC7DD4F9}" srcId="{0F59C941-E180-444E-AFF7-BB520FB578F0}" destId="{DAE60304-3B3C-4A93-84BE-7A636291A57C}" srcOrd="4" destOrd="0" parTransId="{70E49306-C471-4E05-B6B8-ADE4A1824853}" sibTransId="{2534BCF5-9A67-437B-818D-08211CC65743}"/>
    <dgm:cxn modelId="{D7DE19FB-C1A0-4F82-8EB9-BE5625CA693E}" type="presOf" srcId="{D9531F3D-8E41-4649-8097-4023AF0DC621}" destId="{49B2CFCC-F0E3-44BF-AF79-3663DDCC9A36}" srcOrd="0" destOrd="0" presId="urn:microsoft.com/office/officeart/2005/8/layout/cycle6"/>
    <dgm:cxn modelId="{3DBD622D-E85C-40AD-90A8-2174F6E20727}" type="presParOf" srcId="{2C11F455-B4D8-46D9-B5C7-DB1793952CF9}" destId="{9FD967EF-3AB0-4E47-8EEC-A79E02F9B6A0}" srcOrd="0" destOrd="0" presId="urn:microsoft.com/office/officeart/2005/8/layout/cycle6"/>
    <dgm:cxn modelId="{83800A27-DE5E-47CD-B4D7-653F061658F6}" type="presParOf" srcId="{2C11F455-B4D8-46D9-B5C7-DB1793952CF9}" destId="{FB60A171-F338-4ED6-9659-FCE967175894}" srcOrd="1" destOrd="0" presId="urn:microsoft.com/office/officeart/2005/8/layout/cycle6"/>
    <dgm:cxn modelId="{AEC893C3-7335-4EA6-AD45-84B45C63C29C}" type="presParOf" srcId="{2C11F455-B4D8-46D9-B5C7-DB1793952CF9}" destId="{53858C09-0810-40F9-9DB1-5E6BEAE3D4AA}" srcOrd="2" destOrd="0" presId="urn:microsoft.com/office/officeart/2005/8/layout/cycle6"/>
    <dgm:cxn modelId="{6E8AFA35-144E-4904-8AC5-EBC26BB20166}" type="presParOf" srcId="{2C11F455-B4D8-46D9-B5C7-DB1793952CF9}" destId="{6DEA47D9-0747-44F4-BDD6-CE57CEA59A5B}" srcOrd="3" destOrd="0" presId="urn:microsoft.com/office/officeart/2005/8/layout/cycle6"/>
    <dgm:cxn modelId="{D34EDFCD-9758-43DA-98C6-11383E877A72}" type="presParOf" srcId="{2C11F455-B4D8-46D9-B5C7-DB1793952CF9}" destId="{4CD84D8D-9135-4E01-A6D2-E00B285B7EC3}" srcOrd="4" destOrd="0" presId="urn:microsoft.com/office/officeart/2005/8/layout/cycle6"/>
    <dgm:cxn modelId="{42C8D3F7-BF8D-4026-8ADD-A99262934BFA}" type="presParOf" srcId="{2C11F455-B4D8-46D9-B5C7-DB1793952CF9}" destId="{C6E6C63F-311A-463B-969F-45401740F0AD}" srcOrd="5" destOrd="0" presId="urn:microsoft.com/office/officeart/2005/8/layout/cycle6"/>
    <dgm:cxn modelId="{D517E1A3-EB37-40C1-8FE6-D05D99640C99}" type="presParOf" srcId="{2C11F455-B4D8-46D9-B5C7-DB1793952CF9}" destId="{49B2CFCC-F0E3-44BF-AF79-3663DDCC9A36}" srcOrd="6" destOrd="0" presId="urn:microsoft.com/office/officeart/2005/8/layout/cycle6"/>
    <dgm:cxn modelId="{C5823A02-3432-4C7A-AB9E-B3AC9BF8EB3F}" type="presParOf" srcId="{2C11F455-B4D8-46D9-B5C7-DB1793952CF9}" destId="{753FC40B-3ADC-4FE4-B6B2-2D7EF15B625F}" srcOrd="7" destOrd="0" presId="urn:microsoft.com/office/officeart/2005/8/layout/cycle6"/>
    <dgm:cxn modelId="{D6B47B35-E398-44F8-BB3F-A6DCF31AB980}" type="presParOf" srcId="{2C11F455-B4D8-46D9-B5C7-DB1793952CF9}" destId="{12ED6223-C608-4706-B361-E39D7C2C8780}" srcOrd="8" destOrd="0" presId="urn:microsoft.com/office/officeart/2005/8/layout/cycle6"/>
    <dgm:cxn modelId="{6D126A98-3D4B-4465-B425-F105EE7771A5}" type="presParOf" srcId="{2C11F455-B4D8-46D9-B5C7-DB1793952CF9}" destId="{F4152C66-8B1F-4DB5-80DF-D4A7F180F75B}" srcOrd="9" destOrd="0" presId="urn:microsoft.com/office/officeart/2005/8/layout/cycle6"/>
    <dgm:cxn modelId="{7A7A1E74-89C3-4954-8714-309C3695FA76}" type="presParOf" srcId="{2C11F455-B4D8-46D9-B5C7-DB1793952CF9}" destId="{3143DAC9-9212-44CA-88B7-9E931D932297}" srcOrd="10" destOrd="0" presId="urn:microsoft.com/office/officeart/2005/8/layout/cycle6"/>
    <dgm:cxn modelId="{EDAB9C61-8888-40AB-BC41-9325B6A8A194}" type="presParOf" srcId="{2C11F455-B4D8-46D9-B5C7-DB1793952CF9}" destId="{D57511D7-9342-48E7-80B2-832989EE406F}" srcOrd="11" destOrd="0" presId="urn:microsoft.com/office/officeart/2005/8/layout/cycle6"/>
    <dgm:cxn modelId="{8E17A655-236C-467B-AD82-BAE6F7FE64D0}" type="presParOf" srcId="{2C11F455-B4D8-46D9-B5C7-DB1793952CF9}" destId="{DFB58F03-53CE-40F0-A889-B24431F15C82}" srcOrd="12" destOrd="0" presId="urn:microsoft.com/office/officeart/2005/8/layout/cycle6"/>
    <dgm:cxn modelId="{B97E0F67-C9D6-4A23-885D-F82CD6D30100}" type="presParOf" srcId="{2C11F455-B4D8-46D9-B5C7-DB1793952CF9}" destId="{B63A0AC9-CC5F-4995-B688-0963769D3C7E}" srcOrd="13" destOrd="0" presId="urn:microsoft.com/office/officeart/2005/8/layout/cycle6"/>
    <dgm:cxn modelId="{FB03586C-9FA3-4341-B607-F2EAABF59592}" type="presParOf" srcId="{2C11F455-B4D8-46D9-B5C7-DB1793952CF9}" destId="{A7E4D071-B043-4B5D-AA07-82A2D6A486AD}" srcOrd="14" destOrd="0" presId="urn:microsoft.com/office/officeart/2005/8/layout/cycle6"/>
    <dgm:cxn modelId="{3DA07622-21F9-4DE6-AC28-0A794FDED2A0}" type="presParOf" srcId="{2C11F455-B4D8-46D9-B5C7-DB1793952CF9}" destId="{E59E611F-16B1-4708-B804-D24DBFF2FEFB}" srcOrd="15" destOrd="0" presId="urn:microsoft.com/office/officeart/2005/8/layout/cycle6"/>
    <dgm:cxn modelId="{46427A5C-C207-41ED-8666-80C2B8C0866B}" type="presParOf" srcId="{2C11F455-B4D8-46D9-B5C7-DB1793952CF9}" destId="{D3633EE5-4FF8-4E3B-A648-41EE4129DA20}" srcOrd="16" destOrd="0" presId="urn:microsoft.com/office/officeart/2005/8/layout/cycle6"/>
    <dgm:cxn modelId="{0B66E9F5-9D4C-4C3E-BB26-AFB21E879BDA}" type="presParOf" srcId="{2C11F455-B4D8-46D9-B5C7-DB1793952CF9}" destId="{6A106E0A-4351-4A5A-9EF1-8761E10F86DC}" srcOrd="17" destOrd="0" presId="urn:microsoft.com/office/officeart/2005/8/layout/cycle6"/>
    <dgm:cxn modelId="{DE8DB281-89BF-4BB7-9600-DE807419C0AF}" type="presParOf" srcId="{2C11F455-B4D8-46D9-B5C7-DB1793952CF9}" destId="{ED2DC43E-EAD1-46E6-BC90-D7B275BC4914}" srcOrd="18" destOrd="0" presId="urn:microsoft.com/office/officeart/2005/8/layout/cycle6"/>
    <dgm:cxn modelId="{2B6EE942-4A7B-4ADA-86E8-584392838672}" type="presParOf" srcId="{2C11F455-B4D8-46D9-B5C7-DB1793952CF9}" destId="{BE7CA770-9947-4EE9-917E-CD5AD1FE6D58}" srcOrd="19" destOrd="0" presId="urn:microsoft.com/office/officeart/2005/8/layout/cycle6"/>
    <dgm:cxn modelId="{3A8FC273-D6A7-4901-8A5F-F2A703564E6B}" type="presParOf" srcId="{2C11F455-B4D8-46D9-B5C7-DB1793952CF9}" destId="{08D96693-B2DD-4E9F-A850-95A176DD993E}" srcOrd="20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2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C82C42-A985-40E0-A1FB-4C336A26A574}">
      <dsp:nvSpPr>
        <dsp:cNvPr id="0" name=""/>
        <dsp:cNvSpPr/>
      </dsp:nvSpPr>
      <dsp:spPr>
        <a:xfrm>
          <a:off x="0" y="679557"/>
          <a:ext cx="5955658" cy="95471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9E02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b="1" kern="1200" dirty="0">
              <a:latin typeface="Monserrat"/>
            </a:rPr>
            <a:t>ACELERÓMETRO</a:t>
          </a:r>
          <a:r>
            <a:rPr lang="es-MX" sz="2400" kern="1200" dirty="0">
              <a:latin typeface="Monserrat"/>
            </a:rPr>
            <a:t>: Un sensor que proporciona datos de movimiento de aceleración.</a:t>
          </a:r>
          <a:endParaRPr lang="en-US" sz="2400" kern="1200" dirty="0">
            <a:latin typeface="Monserrat"/>
          </a:endParaRPr>
        </a:p>
      </dsp:txBody>
      <dsp:txXfrm>
        <a:off x="46606" y="726163"/>
        <a:ext cx="5862446" cy="861507"/>
      </dsp:txXfrm>
    </dsp:sp>
    <dsp:sp modelId="{ACFE50F3-AB83-4C6D-B485-64E56AEC03A5}">
      <dsp:nvSpPr>
        <dsp:cNvPr id="0" name=""/>
        <dsp:cNvSpPr/>
      </dsp:nvSpPr>
      <dsp:spPr>
        <a:xfrm>
          <a:off x="0" y="1703397"/>
          <a:ext cx="5955658" cy="95471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9E02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b="1" kern="1200" dirty="0">
              <a:latin typeface="Monserrat"/>
            </a:rPr>
            <a:t>GIROSCOPIO</a:t>
          </a:r>
          <a:r>
            <a:rPr lang="es-MX" sz="2400" kern="1200" dirty="0">
              <a:latin typeface="Monserrat"/>
            </a:rPr>
            <a:t>: Un sensor que proporciona datos de movimiento de rotación.</a:t>
          </a:r>
          <a:endParaRPr lang="en-US" sz="2400" kern="1200" dirty="0">
            <a:latin typeface="Monserrat"/>
          </a:endParaRPr>
        </a:p>
      </dsp:txBody>
      <dsp:txXfrm>
        <a:off x="46606" y="1750003"/>
        <a:ext cx="5862446" cy="861507"/>
      </dsp:txXfrm>
    </dsp:sp>
    <dsp:sp modelId="{C9ED872D-5FDE-4B0F-A167-1CC9BA6580D2}">
      <dsp:nvSpPr>
        <dsp:cNvPr id="0" name=""/>
        <dsp:cNvSpPr/>
      </dsp:nvSpPr>
      <dsp:spPr>
        <a:xfrm>
          <a:off x="0" y="2727237"/>
          <a:ext cx="5955658" cy="95471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9E02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b="1" kern="1200">
              <a:latin typeface="Monserrat"/>
            </a:rPr>
            <a:t>ORIENTACIÓN: </a:t>
          </a:r>
          <a:r>
            <a:rPr lang="es-MX" sz="2400" kern="1200">
              <a:latin typeface="Monserrat"/>
            </a:rPr>
            <a:t>Un sensor que determina la posición del dispositivo </a:t>
          </a:r>
          <a:endParaRPr lang="en-US" sz="2400" kern="1200">
            <a:latin typeface="Monserrat"/>
          </a:endParaRPr>
        </a:p>
      </dsp:txBody>
      <dsp:txXfrm>
        <a:off x="46606" y="2773843"/>
        <a:ext cx="5862446" cy="861507"/>
      </dsp:txXfrm>
    </dsp:sp>
    <dsp:sp modelId="{34864F65-29FD-4E92-AA20-6CC037AB5BF7}">
      <dsp:nvSpPr>
        <dsp:cNvPr id="0" name=""/>
        <dsp:cNvSpPr/>
      </dsp:nvSpPr>
      <dsp:spPr>
        <a:xfrm>
          <a:off x="0" y="3751077"/>
          <a:ext cx="5955658" cy="954719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rgbClr val="FF9E02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b="1" kern="1200">
              <a:latin typeface="Monserrat"/>
            </a:rPr>
            <a:t>ROTACIÓN: </a:t>
          </a:r>
          <a:r>
            <a:rPr lang="es-MX" sz="2400" kern="1200">
              <a:latin typeface="Monserrat"/>
            </a:rPr>
            <a:t>Indica el componente vectorial y escalar de rotación en ellos diferentes ejes.</a:t>
          </a:r>
          <a:endParaRPr lang="en-US" sz="2400" kern="1200">
            <a:latin typeface="Monserrat"/>
          </a:endParaRPr>
        </a:p>
      </dsp:txBody>
      <dsp:txXfrm>
        <a:off x="46606" y="3797683"/>
        <a:ext cx="5862446" cy="86150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D967EF-3AB0-4E47-8EEC-A79E02F9B6A0}">
      <dsp:nvSpPr>
        <dsp:cNvPr id="0" name=""/>
        <dsp:cNvSpPr/>
      </dsp:nvSpPr>
      <dsp:spPr>
        <a:xfrm>
          <a:off x="3254329" y="-42612"/>
          <a:ext cx="1202864" cy="781862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1800" b="1" kern="1200"/>
            <a:t>Project Manager</a:t>
          </a:r>
          <a:endParaRPr lang="es-MX" sz="1800" kern="1200"/>
        </a:p>
      </dsp:txBody>
      <dsp:txXfrm>
        <a:off x="3292496" y="-4445"/>
        <a:ext cx="1126530" cy="705528"/>
      </dsp:txXfrm>
    </dsp:sp>
    <dsp:sp modelId="{53858C09-0810-40F9-9DB1-5E6BEAE3D4AA}">
      <dsp:nvSpPr>
        <dsp:cNvPr id="0" name=""/>
        <dsp:cNvSpPr/>
      </dsp:nvSpPr>
      <dsp:spPr>
        <a:xfrm>
          <a:off x="1615159" y="352140"/>
          <a:ext cx="4461556" cy="4461556"/>
        </a:xfrm>
        <a:custGeom>
          <a:avLst/>
          <a:gdLst/>
          <a:ahLst/>
          <a:cxnLst/>
          <a:rect l="0" t="0" r="0" b="0"/>
          <a:pathLst>
            <a:path>
              <a:moveTo>
                <a:pt x="2849730" y="87586"/>
              </a:moveTo>
              <a:arcTo wR="2230778" hR="2230778" stAng="17166520" swAng="1215863"/>
            </a:path>
          </a:pathLst>
        </a:custGeom>
        <a:noFill/>
        <a:ln w="952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EA47D9-0747-44F4-BDD6-CE57CEA59A5B}">
      <dsp:nvSpPr>
        <dsp:cNvPr id="0" name=""/>
        <dsp:cNvSpPr/>
      </dsp:nvSpPr>
      <dsp:spPr>
        <a:xfrm>
          <a:off x="4939198" y="791516"/>
          <a:ext cx="1275974" cy="781862"/>
        </a:xfrm>
        <a:prstGeom prst="roundRect">
          <a:avLst/>
        </a:prstGeom>
        <a:solidFill>
          <a:schemeClr val="accent4">
            <a:hueOff val="1918296"/>
            <a:satOff val="6419"/>
            <a:lumOff val="81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MX" sz="1800" b="1" kern="1200"/>
            <a:t>UX </a:t>
          </a:r>
          <a:r>
            <a:rPr lang="es-MX" sz="1800" b="1" kern="1200" err="1"/>
            <a:t>Designer</a:t>
          </a:r>
          <a:endParaRPr lang="es-MX" sz="1800" kern="1200"/>
        </a:p>
      </dsp:txBody>
      <dsp:txXfrm>
        <a:off x="4977365" y="829683"/>
        <a:ext cx="1199640" cy="705528"/>
      </dsp:txXfrm>
    </dsp:sp>
    <dsp:sp modelId="{C6E6C63F-311A-463B-969F-45401740F0AD}">
      <dsp:nvSpPr>
        <dsp:cNvPr id="0" name=""/>
        <dsp:cNvSpPr/>
      </dsp:nvSpPr>
      <dsp:spPr>
        <a:xfrm>
          <a:off x="1602314" y="342536"/>
          <a:ext cx="4461556" cy="4461556"/>
        </a:xfrm>
        <a:custGeom>
          <a:avLst/>
          <a:gdLst/>
          <a:ahLst/>
          <a:cxnLst/>
          <a:rect l="0" t="0" r="0" b="0"/>
          <a:pathLst>
            <a:path>
              <a:moveTo>
                <a:pt x="4229294" y="1239665"/>
              </a:moveTo>
              <a:arcTo wR="2230778" hR="2230778" stAng="20017324" swAng="1501701"/>
            </a:path>
          </a:pathLst>
        </a:custGeom>
        <a:noFill/>
        <a:ln w="9525" cap="flat" cmpd="sng" algn="ctr">
          <a:solidFill>
            <a:schemeClr val="accent4">
              <a:hueOff val="1918296"/>
              <a:satOff val="6419"/>
              <a:lumOff val="8137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9B2CFCC-F0E3-44BF-AF79-3663DDCC9A36}">
      <dsp:nvSpPr>
        <dsp:cNvPr id="0" name=""/>
        <dsp:cNvSpPr/>
      </dsp:nvSpPr>
      <dsp:spPr>
        <a:xfrm>
          <a:off x="5151579" y="2530631"/>
          <a:ext cx="1712722" cy="1078156"/>
        </a:xfrm>
        <a:prstGeom prst="roundRect">
          <a:avLst/>
        </a:prstGeom>
        <a:solidFill>
          <a:schemeClr val="accent4">
            <a:hueOff val="3836593"/>
            <a:satOff val="12838"/>
            <a:lumOff val="1627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MX" sz="1800" b="1" kern="1200" err="1"/>
            <a:t>Technical</a:t>
          </a:r>
          <a:r>
            <a:rPr lang="es-MX" sz="1800" b="1" kern="1200"/>
            <a:t> </a:t>
          </a:r>
          <a:r>
            <a:rPr lang="es-MX" sz="1800" b="1" kern="1200" err="1"/>
            <a:t>Writer</a:t>
          </a:r>
          <a:r>
            <a:rPr lang="es-MX" sz="1800" b="1" kern="1200"/>
            <a:t>/ Business </a:t>
          </a:r>
          <a:r>
            <a:rPr lang="es-MX" sz="1800" b="1" kern="1200" err="1"/>
            <a:t>Analyst</a:t>
          </a:r>
          <a:endParaRPr lang="es-MX" sz="1800" kern="1200"/>
        </a:p>
      </dsp:txBody>
      <dsp:txXfrm>
        <a:off x="5204210" y="2583262"/>
        <a:ext cx="1607460" cy="972894"/>
      </dsp:txXfrm>
    </dsp:sp>
    <dsp:sp modelId="{12ED6223-C608-4706-B361-E39D7C2C8780}">
      <dsp:nvSpPr>
        <dsp:cNvPr id="0" name=""/>
        <dsp:cNvSpPr/>
      </dsp:nvSpPr>
      <dsp:spPr>
        <a:xfrm>
          <a:off x="1602314" y="342536"/>
          <a:ext cx="4461556" cy="4461556"/>
        </a:xfrm>
        <a:custGeom>
          <a:avLst/>
          <a:gdLst/>
          <a:ahLst/>
          <a:cxnLst/>
          <a:rect l="0" t="0" r="0" b="0"/>
          <a:pathLst>
            <a:path>
              <a:moveTo>
                <a:pt x="4203909" y="3271510"/>
              </a:moveTo>
              <a:arcTo wR="2230778" hR="2230778" stAng="1668571" swAng="900152"/>
            </a:path>
          </a:pathLst>
        </a:custGeom>
        <a:noFill/>
        <a:ln w="9525" cap="flat" cmpd="sng" algn="ctr">
          <a:solidFill>
            <a:schemeClr val="accent4">
              <a:hueOff val="3836593"/>
              <a:satOff val="12838"/>
              <a:lumOff val="1627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152C66-8B1F-4DB5-80DF-D4A7F180F75B}">
      <dsp:nvSpPr>
        <dsp:cNvPr id="0" name=""/>
        <dsp:cNvSpPr/>
      </dsp:nvSpPr>
      <dsp:spPr>
        <a:xfrm>
          <a:off x="4044118" y="4093696"/>
          <a:ext cx="1513744" cy="978961"/>
        </a:xfrm>
        <a:prstGeom prst="roundRect">
          <a:avLst/>
        </a:prstGeom>
        <a:solidFill>
          <a:schemeClr val="accent4">
            <a:hueOff val="5754889"/>
            <a:satOff val="19256"/>
            <a:lumOff val="2441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MX" sz="1800" b="1" kern="1200"/>
            <a:t>iOS </a:t>
          </a:r>
          <a:r>
            <a:rPr lang="es-MX" sz="1800" b="1" kern="1200" err="1"/>
            <a:t>developer</a:t>
          </a:r>
          <a:r>
            <a:rPr lang="es-MX" sz="1800" b="1" kern="1200"/>
            <a:t> / Android </a:t>
          </a:r>
          <a:r>
            <a:rPr lang="es-MX" sz="1800" b="1" kern="1200" err="1"/>
            <a:t>developer</a:t>
          </a:r>
          <a:endParaRPr lang="es-MX" sz="1800" kern="1200"/>
        </a:p>
      </dsp:txBody>
      <dsp:txXfrm>
        <a:off x="4091907" y="4141485"/>
        <a:ext cx="1418166" cy="883383"/>
      </dsp:txXfrm>
    </dsp:sp>
    <dsp:sp modelId="{D57511D7-9342-48E7-80B2-832989EE406F}">
      <dsp:nvSpPr>
        <dsp:cNvPr id="0" name=""/>
        <dsp:cNvSpPr/>
      </dsp:nvSpPr>
      <dsp:spPr>
        <a:xfrm>
          <a:off x="1602314" y="342536"/>
          <a:ext cx="4461556" cy="4461556"/>
        </a:xfrm>
        <a:custGeom>
          <a:avLst/>
          <a:gdLst/>
          <a:ahLst/>
          <a:cxnLst/>
          <a:rect l="0" t="0" r="0" b="0"/>
          <a:pathLst>
            <a:path>
              <a:moveTo>
                <a:pt x="2437095" y="4451995"/>
              </a:moveTo>
              <a:arcTo wR="2230778" hR="2230778" stAng="5081599" swAng="715566"/>
            </a:path>
          </a:pathLst>
        </a:custGeom>
        <a:noFill/>
        <a:ln w="9525" cap="flat" cmpd="sng" algn="ctr">
          <a:solidFill>
            <a:schemeClr val="accent4">
              <a:hueOff val="5754889"/>
              <a:satOff val="19256"/>
              <a:lumOff val="24411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FB58F03-53CE-40F0-A889-B24431F15C82}">
      <dsp:nvSpPr>
        <dsp:cNvPr id="0" name=""/>
        <dsp:cNvSpPr/>
      </dsp:nvSpPr>
      <dsp:spPr>
        <a:xfrm>
          <a:off x="2159143" y="4090220"/>
          <a:ext cx="1412102" cy="985912"/>
        </a:xfrm>
        <a:prstGeom prst="roundRect">
          <a:avLst/>
        </a:prstGeom>
        <a:solidFill>
          <a:schemeClr val="accent4">
            <a:hueOff val="7673186"/>
            <a:satOff val="25675"/>
            <a:lumOff val="3254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MX" sz="1800" b="1" kern="1200" err="1"/>
            <a:t>Backend</a:t>
          </a:r>
          <a:r>
            <a:rPr lang="es-MX" sz="1800" b="1" kern="1200"/>
            <a:t> </a:t>
          </a:r>
          <a:r>
            <a:rPr lang="es-MX" sz="1800" b="1" kern="1200" err="1"/>
            <a:t>developer</a:t>
          </a:r>
          <a:endParaRPr lang="es-MX" sz="1800" kern="1200"/>
        </a:p>
      </dsp:txBody>
      <dsp:txXfrm>
        <a:off x="2207271" y="4138348"/>
        <a:ext cx="1315846" cy="889656"/>
      </dsp:txXfrm>
    </dsp:sp>
    <dsp:sp modelId="{A7E4D071-B043-4B5D-AA07-82A2D6A486AD}">
      <dsp:nvSpPr>
        <dsp:cNvPr id="0" name=""/>
        <dsp:cNvSpPr/>
      </dsp:nvSpPr>
      <dsp:spPr>
        <a:xfrm>
          <a:off x="1602314" y="342536"/>
          <a:ext cx="4461556" cy="4461556"/>
        </a:xfrm>
        <a:custGeom>
          <a:avLst/>
          <a:gdLst/>
          <a:ahLst/>
          <a:cxnLst/>
          <a:rect l="0" t="0" r="0" b="0"/>
          <a:pathLst>
            <a:path>
              <a:moveTo>
                <a:pt x="590019" y="3742162"/>
              </a:moveTo>
              <a:arcTo wR="2230778" hR="2230778" stAng="8241018" swAng="1141082"/>
            </a:path>
          </a:pathLst>
        </a:custGeom>
        <a:noFill/>
        <a:ln w="9525" cap="flat" cmpd="sng" algn="ctr">
          <a:solidFill>
            <a:schemeClr val="accent4">
              <a:hueOff val="7673186"/>
              <a:satOff val="25675"/>
              <a:lumOff val="3254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9E611F-16B1-4708-B804-D24DBFF2FEFB}">
      <dsp:nvSpPr>
        <dsp:cNvPr id="0" name=""/>
        <dsp:cNvSpPr/>
      </dsp:nvSpPr>
      <dsp:spPr>
        <a:xfrm>
          <a:off x="1056812" y="2678779"/>
          <a:ext cx="1202864" cy="781862"/>
        </a:xfrm>
        <a:prstGeom prst="roundRect">
          <a:avLst/>
        </a:prstGeom>
        <a:solidFill>
          <a:schemeClr val="accent4">
            <a:hueOff val="9591482"/>
            <a:satOff val="32094"/>
            <a:lumOff val="4068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MX" sz="1800" b="1" kern="1200"/>
            <a:t>QA </a:t>
          </a:r>
          <a:r>
            <a:rPr lang="es-MX" sz="1800" b="1" kern="1200" err="1"/>
            <a:t>Tester</a:t>
          </a:r>
          <a:endParaRPr lang="es-MX" sz="1800" kern="1200"/>
        </a:p>
      </dsp:txBody>
      <dsp:txXfrm>
        <a:off x="1094979" y="2716946"/>
        <a:ext cx="1126530" cy="705528"/>
      </dsp:txXfrm>
    </dsp:sp>
    <dsp:sp modelId="{6A106E0A-4351-4A5A-9EF1-8761E10F86DC}">
      <dsp:nvSpPr>
        <dsp:cNvPr id="0" name=""/>
        <dsp:cNvSpPr/>
      </dsp:nvSpPr>
      <dsp:spPr>
        <a:xfrm>
          <a:off x="1602314" y="342536"/>
          <a:ext cx="4461556" cy="4461556"/>
        </a:xfrm>
        <a:custGeom>
          <a:avLst/>
          <a:gdLst/>
          <a:ahLst/>
          <a:cxnLst/>
          <a:rect l="0" t="0" r="0" b="0"/>
          <a:pathLst>
            <a:path>
              <a:moveTo>
                <a:pt x="2058" y="2326595"/>
              </a:moveTo>
              <a:arcTo wR="2230778" hR="2230778" stAng="10652296" swAng="1470259"/>
            </a:path>
          </a:pathLst>
        </a:custGeom>
        <a:noFill/>
        <a:ln w="9525" cap="flat" cmpd="sng" algn="ctr">
          <a:solidFill>
            <a:schemeClr val="accent4">
              <a:hueOff val="9591482"/>
              <a:satOff val="32094"/>
              <a:lumOff val="4068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D2DC43E-EAD1-46E6-BC90-D7B275BC4914}">
      <dsp:nvSpPr>
        <dsp:cNvPr id="0" name=""/>
        <dsp:cNvSpPr/>
      </dsp:nvSpPr>
      <dsp:spPr>
        <a:xfrm>
          <a:off x="1273848" y="637724"/>
          <a:ext cx="1630302" cy="1089446"/>
        </a:xfrm>
        <a:prstGeom prst="roundRect">
          <a:avLst/>
        </a:prstGeom>
        <a:solidFill>
          <a:schemeClr val="accent4">
            <a:hueOff val="11509778"/>
            <a:satOff val="38513"/>
            <a:lumOff val="4882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Wingdings" panose="05000000000000000000" pitchFamily="2" charset="2"/>
            <a:buNone/>
          </a:pPr>
          <a:r>
            <a:rPr lang="es-MX" sz="1800" b="1" kern="1200"/>
            <a:t>Web </a:t>
          </a:r>
          <a:r>
            <a:rPr lang="es-MX" sz="1800" b="1" kern="1200" err="1"/>
            <a:t>designers</a:t>
          </a:r>
          <a:endParaRPr lang="es-MX" sz="1800" kern="1200"/>
        </a:p>
      </dsp:txBody>
      <dsp:txXfrm>
        <a:off x="1327030" y="690906"/>
        <a:ext cx="1523938" cy="983082"/>
      </dsp:txXfrm>
    </dsp:sp>
    <dsp:sp modelId="{08D96693-B2DD-4E9F-A850-95A176DD993E}">
      <dsp:nvSpPr>
        <dsp:cNvPr id="0" name=""/>
        <dsp:cNvSpPr/>
      </dsp:nvSpPr>
      <dsp:spPr>
        <a:xfrm>
          <a:off x="1582917" y="353522"/>
          <a:ext cx="4461556" cy="4461556"/>
        </a:xfrm>
        <a:custGeom>
          <a:avLst/>
          <a:gdLst/>
          <a:ahLst/>
          <a:cxnLst/>
          <a:rect l="0" t="0" r="0" b="0"/>
          <a:pathLst>
            <a:path>
              <a:moveTo>
                <a:pt x="1146174" y="281417"/>
              </a:moveTo>
              <a:arcTo wR="2230778" hR="2230778" stAng="14454533" swAng="865349"/>
            </a:path>
          </a:pathLst>
        </a:custGeom>
        <a:noFill/>
        <a:ln w="9525" cap="flat" cmpd="sng" algn="ctr">
          <a:solidFill>
            <a:schemeClr val="accent4">
              <a:hueOff val="11509778"/>
              <a:satOff val="38513"/>
              <a:lumOff val="48822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090751" y="1074200"/>
            <a:ext cx="10010500" cy="47096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152400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061800" y="2655800"/>
            <a:ext cx="6068400" cy="1546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sz="4000">
                <a:solidFill>
                  <a:schemeClr val="dk1"/>
                </a:solidFill>
              </a:defRPr>
            </a:lvl9pPr>
          </a:lstStyle>
          <a:p>
            <a:r>
              <a:rPr lang="es-MX"/>
              <a:t>Haz clic para modificar el estilo de título del patrón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241930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inverse">
  <p:cSld name="Blank inverse">
    <p:bg>
      <p:bgPr>
        <a:solidFill>
          <a:schemeClr val="dk1"/>
        </a:solidFill>
        <a:effectLst/>
      </p:bgPr>
    </p:bg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744167" y="733901"/>
            <a:ext cx="10704264" cy="5390183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-167" y="6124067"/>
            <a:ext cx="12192000" cy="7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D2F50EAA-3D4E-4B94-868C-19C693667C2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82518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Diapositiva de títul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0276EEA-B61E-4FBE-9A22-A6226B391278}" type="datetimeFigureOut">
              <a:rPr lang="es-MX" smtClean="0"/>
              <a:t>22/10/21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D2F50EAA-3D4E-4B94-868C-19C693667C2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9424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76EEA-B61E-4FBE-9A22-A6226B391278}" type="datetimeFigureOut">
              <a:rPr lang="es-MX" smtClean="0"/>
              <a:t>22/10/21</a:t>
            </a:fld>
            <a:endParaRPr lang="es-MX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50EAA-3D4E-4B94-868C-19C693667C2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2010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0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276EEA-B61E-4FBE-9A22-A6226B391278}" type="datetimeFigureOut">
              <a:rPr lang="es-MX" smtClean="0"/>
              <a:t>22/10/21</a:t>
            </a:fld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D2F50EAA-3D4E-4B94-868C-19C693667C2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28148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bg>
      <p:bgPr>
        <a:solidFill>
          <a:schemeClr val="accent1"/>
        </a:solid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090751" y="1074200"/>
            <a:ext cx="10010500" cy="47096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chemeClr val="l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2577600" y="2919999"/>
            <a:ext cx="7036800" cy="5968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 b="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 b="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 b="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 b="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 b="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 b="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 b="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 b="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3200" b="0">
                <a:solidFill>
                  <a:schemeClr val="dk1"/>
                </a:solidFill>
              </a:defRPr>
            </a:lvl9pPr>
          </a:lstStyle>
          <a:p>
            <a:r>
              <a:rPr lang="es-MX"/>
              <a:t>Haz clic para modificar el estilo de título del patrón</a:t>
            </a: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914400" y="3341201"/>
            <a:ext cx="10363200" cy="59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24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9pPr>
          </a:lstStyle>
          <a:p>
            <a:r>
              <a:rPr lang="es-MX"/>
              <a:t>Haz clic para editar el estilo de subtítulo del patrón</a:t>
            </a:r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-167" y="5783800"/>
            <a:ext cx="12192000" cy="10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D2F50EAA-3D4E-4B94-868C-19C693667C2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30790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bg>
      <p:bgPr>
        <a:solidFill>
          <a:schemeClr val="dk1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1090751" y="1074200"/>
            <a:ext cx="10010500" cy="4709600"/>
          </a:xfrm>
          <a:custGeom>
            <a:avLst/>
            <a:gdLst/>
            <a:ahLst/>
            <a:cxnLst/>
            <a:rect l="l" t="t" r="r" b="b"/>
            <a:pathLst>
              <a:path w="300315" h="141288" extrusionOk="0">
                <a:moveTo>
                  <a:pt x="121105" y="0"/>
                </a:moveTo>
                <a:lnTo>
                  <a:pt x="0" y="0"/>
                </a:lnTo>
                <a:lnTo>
                  <a:pt x="0" y="141288"/>
                </a:lnTo>
                <a:lnTo>
                  <a:pt x="300315" y="141288"/>
                </a:lnTo>
                <a:lnTo>
                  <a:pt x="300315" y="305"/>
                </a:lnTo>
                <a:lnTo>
                  <a:pt x="179211" y="305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2716800" y="2882400"/>
            <a:ext cx="6758400" cy="1093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57189" algn="ctr" rtl="0">
              <a:spcBef>
                <a:spcPts val="800"/>
              </a:spcBef>
              <a:spcAft>
                <a:spcPts val="0"/>
              </a:spcAft>
              <a:buSzPts val="1800"/>
              <a:buChar char="⊡"/>
              <a:defRPr sz="2400" i="1">
                <a:solidFill>
                  <a:srgbClr val="CCCCCC"/>
                </a:solidFill>
              </a:defRPr>
            </a:lvl1pPr>
            <a:lvl2pPr marL="1219170" lvl="1" indent="-457189" algn="ctr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2400" i="1">
                <a:solidFill>
                  <a:srgbClr val="CCCCCC"/>
                </a:solidFill>
              </a:defRPr>
            </a:lvl2pPr>
            <a:lvl3pPr marL="1828754" lvl="2" indent="-457189" algn="ctr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 i="1">
                <a:solidFill>
                  <a:srgbClr val="CCCCCC"/>
                </a:solidFill>
              </a:defRPr>
            </a:lvl3pPr>
            <a:lvl4pPr marL="2438339" lvl="3" indent="-457189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i="1">
                <a:solidFill>
                  <a:srgbClr val="CCCCCC"/>
                </a:solidFill>
              </a:defRPr>
            </a:lvl4pPr>
            <a:lvl5pPr marL="3047924" lvl="4" indent="-457189" algn="ctr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 i="1">
                <a:solidFill>
                  <a:srgbClr val="CCCCCC"/>
                </a:solidFill>
              </a:defRPr>
            </a:lvl5pPr>
            <a:lvl6pPr marL="3657509" lvl="5" indent="-457189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6pPr>
            <a:lvl7pPr marL="4267093" lvl="6" indent="-457189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●"/>
              <a:defRPr i="1">
                <a:solidFill>
                  <a:srgbClr val="CCCCCC"/>
                </a:solidFill>
              </a:defRPr>
            </a:lvl7pPr>
            <a:lvl8pPr marL="4876678" lvl="7" indent="-457189" algn="ctr" rtl="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○"/>
              <a:defRPr i="1">
                <a:solidFill>
                  <a:srgbClr val="CCCCCC"/>
                </a:solidFill>
              </a:defRPr>
            </a:lvl8pPr>
            <a:lvl9pPr marL="5486263" lvl="8" indent="-457189" algn="ctr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800"/>
              <a:buChar char="■"/>
              <a:defRPr i="1">
                <a:solidFill>
                  <a:srgbClr val="CCCCCC"/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0" name="Google Shape;20;p4"/>
          <p:cNvSpPr txBox="1"/>
          <p:nvPr/>
        </p:nvSpPr>
        <p:spPr>
          <a:xfrm>
            <a:off x="5137600" y="391457"/>
            <a:ext cx="1916800" cy="8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800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2800">
              <a:solidFill>
                <a:schemeClr val="accen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-167" y="5783800"/>
            <a:ext cx="12192000" cy="107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F50EAA-3D4E-4B94-868C-19C693667C2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841909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 + 1 column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346601" y="365700"/>
            <a:ext cx="11498833" cy="612660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4322200" y="132140"/>
            <a:ext cx="3547600" cy="48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s-MX"/>
              <a:t>Haz clic para modificar el estilo de título del patrón</a:t>
            </a:r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222200" y="1267800"/>
            <a:ext cx="9747600" cy="43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507987">
              <a:spcBef>
                <a:spcPts val="800"/>
              </a:spcBef>
              <a:spcAft>
                <a:spcPts val="0"/>
              </a:spcAft>
              <a:buSzPts val="2400"/>
              <a:buChar char="⊡"/>
              <a:defRPr sz="3200"/>
            </a:lvl1pPr>
            <a:lvl2pPr marL="1219170" lvl="1" indent="-507987">
              <a:spcBef>
                <a:spcPts val="0"/>
              </a:spcBef>
              <a:spcAft>
                <a:spcPts val="0"/>
              </a:spcAft>
              <a:buSzPts val="2400"/>
              <a:buChar char="□"/>
              <a:defRPr/>
            </a:lvl2pPr>
            <a:lvl3pPr marL="1828754" lvl="2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2438339" lvl="3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4pPr>
            <a:lvl5pPr marL="3047924" lvl="4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5pPr>
            <a:lvl6pPr marL="3657509" lvl="5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6pPr>
            <a:lvl7pPr marL="4267093" lvl="6" indent="-507987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3200"/>
            </a:lvl7pPr>
            <a:lvl8pPr marL="4876678" lvl="7" indent="-507987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3200"/>
            </a:lvl8pPr>
            <a:lvl9pPr marL="5486263" lvl="8" indent="-507987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32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-167" y="6492300"/>
            <a:ext cx="12192000" cy="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F50EAA-3D4E-4B94-868C-19C693667C2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75296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346601" y="365700"/>
            <a:ext cx="11498833" cy="612660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4322200" y="132140"/>
            <a:ext cx="3547600" cy="48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s-MX"/>
              <a:t>Haz clic para modificar el estilo de título del patrón</a:t>
            </a:r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1121300" y="1274672"/>
            <a:ext cx="4829200" cy="39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⊡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6241404" y="1274672"/>
            <a:ext cx="4829200" cy="395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74121">
              <a:spcBef>
                <a:spcPts val="800"/>
              </a:spcBef>
              <a:spcAft>
                <a:spcPts val="0"/>
              </a:spcAft>
              <a:buSzPts val="2000"/>
              <a:buChar char="⊡"/>
              <a:defRPr sz="2667"/>
            </a:lvl1pPr>
            <a:lvl2pPr marL="1219170" lvl="1" indent="-474121">
              <a:spcBef>
                <a:spcPts val="0"/>
              </a:spcBef>
              <a:spcAft>
                <a:spcPts val="0"/>
              </a:spcAft>
              <a:buSzPts val="2000"/>
              <a:buChar char="□"/>
              <a:defRPr sz="2667"/>
            </a:lvl2pPr>
            <a:lvl3pPr marL="1828754" lvl="2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3pPr>
            <a:lvl4pPr marL="2438339" lvl="3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4pPr>
            <a:lvl5pPr marL="3047924" lvl="4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5pPr>
            <a:lvl6pPr marL="3657509" lvl="5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6pPr>
            <a:lvl7pPr marL="4267093" lvl="6" indent="-474121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667"/>
            </a:lvl7pPr>
            <a:lvl8pPr marL="4876678" lvl="7" indent="-474121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667"/>
            </a:lvl8pPr>
            <a:lvl9pPr marL="5486263" lvl="8" indent="-474121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667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-167" y="6492300"/>
            <a:ext cx="12192000" cy="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D2F50EAA-3D4E-4B94-868C-19C693667C2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274619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 + 3 column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/>
          <p:nvPr/>
        </p:nvSpPr>
        <p:spPr>
          <a:xfrm>
            <a:off x="346601" y="365700"/>
            <a:ext cx="11498833" cy="612660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35" name="Google Shape;35;p7"/>
          <p:cNvSpPr txBox="1">
            <a:spLocks noGrp="1"/>
          </p:cNvSpPr>
          <p:nvPr>
            <p:ph type="title"/>
          </p:nvPr>
        </p:nvSpPr>
        <p:spPr>
          <a:xfrm>
            <a:off x="4322200" y="132140"/>
            <a:ext cx="3547600" cy="48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s-MX"/>
              <a:t>Haz clic para modificar el estilo de título del patrón</a:t>
            </a:r>
            <a:endParaRPr/>
          </a:p>
        </p:txBody>
      </p:sp>
      <p:sp>
        <p:nvSpPr>
          <p:cNvPr id="36" name="Google Shape;36;p7"/>
          <p:cNvSpPr txBox="1">
            <a:spLocks noGrp="1"/>
          </p:cNvSpPr>
          <p:nvPr>
            <p:ph type="body" idx="1"/>
          </p:nvPr>
        </p:nvSpPr>
        <p:spPr>
          <a:xfrm>
            <a:off x="1005200" y="1295400"/>
            <a:ext cx="3254000" cy="43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⊡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7" name="Google Shape;37;p7"/>
          <p:cNvSpPr txBox="1">
            <a:spLocks noGrp="1"/>
          </p:cNvSpPr>
          <p:nvPr>
            <p:ph type="body" idx="2"/>
          </p:nvPr>
        </p:nvSpPr>
        <p:spPr>
          <a:xfrm>
            <a:off x="4426128" y="1295400"/>
            <a:ext cx="3254000" cy="43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⊡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3"/>
          </p:nvPr>
        </p:nvSpPr>
        <p:spPr>
          <a:xfrm>
            <a:off x="7847056" y="1295400"/>
            <a:ext cx="3254000" cy="432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rtl="0">
              <a:spcBef>
                <a:spcPts val="800"/>
              </a:spcBef>
              <a:spcAft>
                <a:spcPts val="0"/>
              </a:spcAft>
              <a:buSzPts val="1800"/>
              <a:buChar char="⊡"/>
              <a:defRPr sz="2400"/>
            </a:lvl1pPr>
            <a:lvl2pPr marL="1219170" lvl="1" indent="-457189" rtl="0">
              <a:spcBef>
                <a:spcPts val="0"/>
              </a:spcBef>
              <a:spcAft>
                <a:spcPts val="0"/>
              </a:spcAft>
              <a:buSzPts val="1800"/>
              <a:buChar char="□"/>
              <a:defRPr sz="2400"/>
            </a:lvl2pPr>
            <a:lvl3pPr marL="1828754" lvl="2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2400"/>
            </a:lvl3pPr>
            <a:lvl4pPr marL="2438339" lvl="3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3047924" lvl="4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3657509" lvl="5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4267093" lvl="6" indent="-457189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4876678" lvl="7" indent="-457189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5486263" lvl="8" indent="-457189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39" name="Google Shape;39;p7"/>
          <p:cNvSpPr txBox="1">
            <a:spLocks noGrp="1"/>
          </p:cNvSpPr>
          <p:nvPr>
            <p:ph type="sldNum" idx="12"/>
          </p:nvPr>
        </p:nvSpPr>
        <p:spPr>
          <a:xfrm>
            <a:off x="-167" y="6492300"/>
            <a:ext cx="12192000" cy="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D2F50EAA-3D4E-4B94-868C-19C693667C2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03393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title"/>
          </p:nvPr>
        </p:nvSpPr>
        <p:spPr>
          <a:xfrm>
            <a:off x="4322200" y="132140"/>
            <a:ext cx="3547600" cy="480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r>
              <a:rPr lang="es-MX"/>
              <a:t>Haz clic para modificar el estilo de título del patrón</a:t>
            </a:r>
            <a:endParaRPr/>
          </a:p>
        </p:txBody>
      </p:sp>
      <p:sp>
        <p:nvSpPr>
          <p:cNvPr id="42" name="Google Shape;42;p8"/>
          <p:cNvSpPr/>
          <p:nvPr/>
        </p:nvSpPr>
        <p:spPr>
          <a:xfrm>
            <a:off x="346601" y="365700"/>
            <a:ext cx="11498833" cy="612660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-167" y="6492300"/>
            <a:ext cx="12192000" cy="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D2F50EAA-3D4E-4B94-868C-19C693667C2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849057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 rot="10800000" flipH="1">
            <a:off x="346601" y="365700"/>
            <a:ext cx="11498833" cy="6126600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14070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31506" y="0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46" name="Google Shape;46;p9"/>
          <p:cNvSpPr txBox="1">
            <a:spLocks noGrp="1"/>
          </p:cNvSpPr>
          <p:nvPr>
            <p:ph type="body" idx="1"/>
          </p:nvPr>
        </p:nvSpPr>
        <p:spPr>
          <a:xfrm>
            <a:off x="4138800" y="6017443"/>
            <a:ext cx="3914400" cy="69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609585" lvl="0" indent="-304792" algn="ctr">
              <a:spcBef>
                <a:spcPts val="480"/>
              </a:spcBef>
              <a:spcAft>
                <a:spcPts val="0"/>
              </a:spcAft>
              <a:buSzPts val="1200"/>
              <a:buNone/>
              <a:defRPr sz="1600" i="1">
                <a:solidFill>
                  <a:schemeClr val="dk2"/>
                </a:solidFill>
              </a:defRPr>
            </a:lvl1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7" name="Google Shape;47;p9"/>
          <p:cNvSpPr txBox="1">
            <a:spLocks noGrp="1"/>
          </p:cNvSpPr>
          <p:nvPr>
            <p:ph type="sldNum" idx="12"/>
          </p:nvPr>
        </p:nvSpPr>
        <p:spPr>
          <a:xfrm>
            <a:off x="-167" y="6492300"/>
            <a:ext cx="12192000" cy="36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D2F50EAA-3D4E-4B94-868C-19C693667C2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54707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744167" y="733901"/>
            <a:ext cx="10704264" cy="5390183"/>
          </a:xfrm>
          <a:custGeom>
            <a:avLst/>
            <a:gdLst/>
            <a:ahLst/>
            <a:cxnLst/>
            <a:rect l="l" t="t" r="r" b="b"/>
            <a:pathLst>
              <a:path w="344965" h="183798" extrusionOk="0">
                <a:moveTo>
                  <a:pt x="144041" y="38"/>
                </a:moveTo>
                <a:lnTo>
                  <a:pt x="0" y="0"/>
                </a:lnTo>
                <a:lnTo>
                  <a:pt x="0" y="183798"/>
                </a:lnTo>
                <a:lnTo>
                  <a:pt x="344965" y="183798"/>
                </a:lnTo>
                <a:lnTo>
                  <a:pt x="344965" y="0"/>
                </a:lnTo>
                <a:lnTo>
                  <a:pt x="202146" y="38"/>
                </a:lnTo>
              </a:path>
            </a:pathLst>
          </a:custGeom>
          <a:noFill/>
          <a:ln w="762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-167" y="6124067"/>
            <a:ext cx="12192000" cy="7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D2F50EAA-3D4E-4B94-868C-19C693667C2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264308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322200" y="132140"/>
            <a:ext cx="3547600" cy="48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222200" y="1267800"/>
            <a:ext cx="9747600" cy="432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roid Serif"/>
              <a:buChar char="⊡"/>
              <a:defRPr sz="30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erif"/>
              <a:buChar char="□"/>
              <a:defRPr sz="24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roid Serif"/>
              <a:buChar char="■"/>
              <a:defRPr sz="24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erif"/>
              <a:buChar char="●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○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■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●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○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Char char="■"/>
              <a:defRPr sz="1800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167" y="6492300"/>
            <a:ext cx="12192000" cy="3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067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buNone/>
              <a:defRPr sz="1067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buNone/>
              <a:defRPr sz="1067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buNone/>
              <a:defRPr sz="1067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buNone/>
              <a:defRPr sz="1067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buNone/>
              <a:defRPr sz="1067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buNone/>
              <a:defRPr sz="1067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buNone/>
              <a:defRPr sz="1067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buNone/>
              <a:defRPr sz="1067" b="1">
                <a:solidFill>
                  <a:schemeClr val="accen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D2F50EAA-3D4E-4B94-868C-19C693667C2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6364971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4036" r:id="rId1"/>
    <p:sldLayoutId id="2147484037" r:id="rId2"/>
    <p:sldLayoutId id="2147484038" r:id="rId3"/>
    <p:sldLayoutId id="2147484039" r:id="rId4"/>
    <p:sldLayoutId id="2147484040" r:id="rId5"/>
    <p:sldLayoutId id="2147484041" r:id="rId6"/>
    <p:sldLayoutId id="2147484042" r:id="rId7"/>
    <p:sldLayoutId id="2147484043" r:id="rId8"/>
    <p:sldLayoutId id="2147484044" r:id="rId9"/>
    <p:sldLayoutId id="2147484045" r:id="rId10"/>
    <p:sldLayoutId id="2147484046" r:id="rId11"/>
    <p:sldLayoutId id="2147484047" r:id="rId12"/>
    <p:sldLayoutId id="2147484048" r:id="rId13"/>
  </p:sldLayoutIdLst>
  <p:transition>
    <p:fade thruBlk="1"/>
  </p:transition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sv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7" Type="http://schemas.openxmlformats.org/officeDocument/2006/relationships/image" Target="../media/image42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1.jpeg"/><Relationship Id="rId5" Type="http://schemas.openxmlformats.org/officeDocument/2006/relationships/image" Target="../media/image40.sv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sv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13" Type="http://schemas.microsoft.com/office/2007/relationships/hdphoto" Target="../media/hdphoto4.wdp"/><Relationship Id="rId3" Type="http://schemas.microsoft.com/office/2007/relationships/hdphoto" Target="../media/hdphoto1.wdp"/><Relationship Id="rId7" Type="http://schemas.openxmlformats.org/officeDocument/2006/relationships/image" Target="../media/image57.png"/><Relationship Id="rId12" Type="http://schemas.openxmlformats.org/officeDocument/2006/relationships/image" Target="../media/image6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6.png"/><Relationship Id="rId11" Type="http://schemas.openxmlformats.org/officeDocument/2006/relationships/image" Target="../media/image59.png"/><Relationship Id="rId5" Type="http://schemas.openxmlformats.org/officeDocument/2006/relationships/image" Target="../media/image55.png"/><Relationship Id="rId10" Type="http://schemas.microsoft.com/office/2007/relationships/hdphoto" Target="../media/hdphoto3.wdp"/><Relationship Id="rId4" Type="http://schemas.openxmlformats.org/officeDocument/2006/relationships/image" Target="../media/image54.png"/><Relationship Id="rId9" Type="http://schemas.openxmlformats.org/officeDocument/2006/relationships/image" Target="../media/image5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7" Type="http://schemas.openxmlformats.org/officeDocument/2006/relationships/image" Target="../media/image67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microsoft.com/office/2007/relationships/hdphoto" Target="../media/hdphoto5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9.svg"/><Relationship Id="rId18" Type="http://schemas.openxmlformats.org/officeDocument/2006/relationships/diagramQuickStyle" Target="../diagrams/quickStyle2.xml"/><Relationship Id="rId3" Type="http://schemas.openxmlformats.org/officeDocument/2006/relationships/image" Target="../media/image79.svg"/><Relationship Id="rId7" Type="http://schemas.openxmlformats.org/officeDocument/2006/relationships/image" Target="../media/image83.svg"/><Relationship Id="rId12" Type="http://schemas.openxmlformats.org/officeDocument/2006/relationships/image" Target="../media/image88.png"/><Relationship Id="rId17" Type="http://schemas.openxmlformats.org/officeDocument/2006/relationships/diagramLayout" Target="../diagrams/layout2.xml"/><Relationship Id="rId2" Type="http://schemas.openxmlformats.org/officeDocument/2006/relationships/image" Target="../media/image78.png"/><Relationship Id="rId16" Type="http://schemas.openxmlformats.org/officeDocument/2006/relationships/diagramData" Target="../diagrams/data2.xml"/><Relationship Id="rId20" Type="http://schemas.microsoft.com/office/2007/relationships/diagramDrawing" Target="../diagrams/drawing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2.png"/><Relationship Id="rId11" Type="http://schemas.openxmlformats.org/officeDocument/2006/relationships/image" Target="../media/image87.svg"/><Relationship Id="rId5" Type="http://schemas.openxmlformats.org/officeDocument/2006/relationships/image" Target="../media/image81.svg"/><Relationship Id="rId15" Type="http://schemas.openxmlformats.org/officeDocument/2006/relationships/image" Target="../media/image91.svg"/><Relationship Id="rId10" Type="http://schemas.openxmlformats.org/officeDocument/2006/relationships/image" Target="../media/image86.png"/><Relationship Id="rId19" Type="http://schemas.openxmlformats.org/officeDocument/2006/relationships/diagramColors" Target="../diagrams/colors2.xml"/><Relationship Id="rId4" Type="http://schemas.openxmlformats.org/officeDocument/2006/relationships/image" Target="../media/image80.png"/><Relationship Id="rId9" Type="http://schemas.openxmlformats.org/officeDocument/2006/relationships/image" Target="../media/image85.svg"/><Relationship Id="rId14" Type="http://schemas.openxmlformats.org/officeDocument/2006/relationships/image" Target="../media/image9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f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E76BD9-503E-4689-8DAE-E0519155948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7600" y="2433166"/>
            <a:ext cx="7036800" cy="596800"/>
          </a:xfrm>
        </p:spPr>
        <p:txBody>
          <a:bodyPr wrap="square" anchor="b">
            <a:normAutofit/>
          </a:bodyPr>
          <a:lstStyle/>
          <a:p>
            <a:r>
              <a:rPr lang="es-MX" dirty="0"/>
              <a:t>Instagram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803E35E-CFFE-455D-8D85-7891602A70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4400" y="3616814"/>
            <a:ext cx="10363200" cy="596800"/>
          </a:xfrm>
        </p:spPr>
        <p:txBody>
          <a:bodyPr wrap="square" anchor="t">
            <a:normAutofit fontScale="25000" lnSpcReduction="2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MX" sz="8000" dirty="0"/>
              <a:t>García José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MX" sz="8000" dirty="0"/>
              <a:t>Martínez Luis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MX" sz="8000" dirty="0"/>
              <a:t>Reyes Alan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MX" sz="8000" dirty="0"/>
              <a:t>Zamora Javier</a:t>
            </a:r>
            <a:endParaRPr lang="es-MX" sz="2800" dirty="0"/>
          </a:p>
        </p:txBody>
      </p:sp>
    </p:spTree>
    <p:extLst>
      <p:ext uri="{BB962C8B-B14F-4D97-AF65-F5344CB8AC3E}">
        <p14:creationId xmlns:p14="http://schemas.microsoft.com/office/powerpoint/2010/main" val="3702164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0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4EB672D7-F992-C147-9046-39059328B50A}"/>
              </a:ext>
            </a:extLst>
          </p:cNvPr>
          <p:cNvSpPr/>
          <p:nvPr/>
        </p:nvSpPr>
        <p:spPr>
          <a:xfrm>
            <a:off x="4257675" y="328253"/>
            <a:ext cx="3557588" cy="7575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B73C2D9-4D71-9E47-92C8-96192D04F649}"/>
              </a:ext>
            </a:extLst>
          </p:cNvPr>
          <p:cNvSpPr txBox="1"/>
          <p:nvPr/>
        </p:nvSpPr>
        <p:spPr>
          <a:xfrm>
            <a:off x="4422388" y="542568"/>
            <a:ext cx="40046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accent4"/>
                </a:solidFill>
                <a:latin typeface="Montserrat" pitchFamily="2" charset="77"/>
              </a:rPr>
              <a:t>Licencias y distribución</a:t>
            </a:r>
          </a:p>
        </p:txBody>
      </p:sp>
      <p:pic>
        <p:nvPicPr>
          <p:cNvPr id="5" name="Gráfico 4" descr="Contrato con relleno sólido">
            <a:extLst>
              <a:ext uri="{FF2B5EF4-FFF2-40B4-BE49-F238E27FC236}">
                <a16:creationId xmlns:a16="http://schemas.microsoft.com/office/drawing/2014/main" id="{C2CF80DA-4B24-4F45-8649-95C943AB73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04135" y="1480420"/>
            <a:ext cx="1419546" cy="1419546"/>
          </a:xfrm>
          <a:prstGeom prst="rect">
            <a:avLst/>
          </a:prstGeom>
        </p:spPr>
      </p:pic>
      <p:pic>
        <p:nvPicPr>
          <p:cNvPr id="12" name="Gráfico 11" descr="Tienda con relleno sólido">
            <a:extLst>
              <a:ext uri="{FF2B5EF4-FFF2-40B4-BE49-F238E27FC236}">
                <a16:creationId xmlns:a16="http://schemas.microsoft.com/office/drawing/2014/main" id="{123E2334-4193-4B46-B491-74B1624092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68319" y="1386110"/>
            <a:ext cx="1419546" cy="141954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C93CC178-83B1-4F2B-A5CA-E358E44538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18476" y="3578084"/>
            <a:ext cx="995951" cy="96776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B63647CF-9DBA-4D14-81EE-4447884271B7}"/>
              </a:ext>
            </a:extLst>
          </p:cNvPr>
          <p:cNvSpPr txBox="1"/>
          <p:nvPr/>
        </p:nvSpPr>
        <p:spPr>
          <a:xfrm>
            <a:off x="935915" y="4672431"/>
            <a:ext cx="209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b="1" err="1">
                <a:solidFill>
                  <a:schemeClr val="accent4"/>
                </a:solidFill>
                <a:latin typeface="Montserrat" pitchFamily="2" charset="77"/>
              </a:rPr>
              <a:t>WiSaw</a:t>
            </a:r>
            <a:endParaRPr lang="es-MX" sz="1800" b="1">
              <a:solidFill>
                <a:schemeClr val="accent4"/>
              </a:solidFill>
              <a:latin typeface="Montserrat" pitchFamily="2" charset="77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DA34EA8-4782-4442-8FDC-13BB159E9B8F}"/>
              </a:ext>
            </a:extLst>
          </p:cNvPr>
          <p:cNvSpPr txBox="1"/>
          <p:nvPr/>
        </p:nvSpPr>
        <p:spPr>
          <a:xfrm>
            <a:off x="2272319" y="4673460"/>
            <a:ext cx="209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b="1" err="1">
                <a:solidFill>
                  <a:schemeClr val="accent4"/>
                </a:solidFill>
                <a:latin typeface="Montserrat" pitchFamily="2" charset="77"/>
              </a:rPr>
              <a:t>EyeEm</a:t>
            </a:r>
            <a:endParaRPr lang="es-MX" sz="1800" b="1">
              <a:solidFill>
                <a:schemeClr val="accent4"/>
              </a:solidFill>
              <a:latin typeface="Montserrat" pitchFamily="2" charset="77"/>
            </a:endParaRPr>
          </a:p>
        </p:txBody>
      </p:sp>
      <p:pic>
        <p:nvPicPr>
          <p:cNvPr id="20" name="Imagen 19">
            <a:extLst>
              <a:ext uri="{FF2B5EF4-FFF2-40B4-BE49-F238E27FC236}">
                <a16:creationId xmlns:a16="http://schemas.microsoft.com/office/drawing/2014/main" id="{3F1616C8-3BF0-4D0F-B204-473F0F58D8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2096" y="3581424"/>
            <a:ext cx="995951" cy="96776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00060085-381D-43F8-91C5-EBA891BD0F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23681" y="3578082"/>
            <a:ext cx="995950" cy="967763"/>
          </a:xfrm>
          <a:prstGeom prst="rect">
            <a:avLst/>
          </a:prstGeom>
        </p:spPr>
      </p:pic>
      <p:sp>
        <p:nvSpPr>
          <p:cNvPr id="23" name="CuadroTexto 22">
            <a:extLst>
              <a:ext uri="{FF2B5EF4-FFF2-40B4-BE49-F238E27FC236}">
                <a16:creationId xmlns:a16="http://schemas.microsoft.com/office/drawing/2014/main" id="{D7070A50-A774-4939-A55D-2075A4ED76CB}"/>
              </a:ext>
            </a:extLst>
          </p:cNvPr>
          <p:cNvSpPr txBox="1"/>
          <p:nvPr/>
        </p:nvSpPr>
        <p:spPr>
          <a:xfrm>
            <a:off x="3573904" y="4667807"/>
            <a:ext cx="209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b="1">
                <a:solidFill>
                  <a:schemeClr val="accent4"/>
                </a:solidFill>
                <a:latin typeface="Montserrat" pitchFamily="2" charset="77"/>
              </a:rPr>
              <a:t>Vero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767D62D-AFE9-4973-8BBE-B6E189BC7A83}"/>
              </a:ext>
            </a:extLst>
          </p:cNvPr>
          <p:cNvSpPr txBox="1"/>
          <p:nvPr/>
        </p:nvSpPr>
        <p:spPr>
          <a:xfrm>
            <a:off x="6949187" y="4670120"/>
            <a:ext cx="209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b="1">
                <a:solidFill>
                  <a:schemeClr val="accent4"/>
                </a:solidFill>
                <a:latin typeface="Montserrat" pitchFamily="2" charset="77"/>
              </a:rPr>
              <a:t>Google Play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D74CF62D-A133-4C48-A6FF-2954DF52B1B1}"/>
              </a:ext>
            </a:extLst>
          </p:cNvPr>
          <p:cNvSpPr txBox="1"/>
          <p:nvPr/>
        </p:nvSpPr>
        <p:spPr>
          <a:xfrm>
            <a:off x="8562127" y="4671151"/>
            <a:ext cx="209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b="1">
                <a:solidFill>
                  <a:schemeClr val="accent4"/>
                </a:solidFill>
                <a:latin typeface="Montserrat" pitchFamily="2" charset="77"/>
              </a:rPr>
              <a:t>App Store</a:t>
            </a:r>
          </a:p>
        </p:txBody>
      </p:sp>
      <p:pic>
        <p:nvPicPr>
          <p:cNvPr id="27" name="Imagen 26">
            <a:extLst>
              <a:ext uri="{FF2B5EF4-FFF2-40B4-BE49-F238E27FC236}">
                <a16:creationId xmlns:a16="http://schemas.microsoft.com/office/drawing/2014/main" id="{D6C239DA-9D4B-45CB-802E-0BD9470A8F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96394" y="3450431"/>
            <a:ext cx="995950" cy="967763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E1A11BC8-F25B-476E-A9D9-E8C7DD68669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11903" y="3433554"/>
            <a:ext cx="995950" cy="967763"/>
          </a:xfrm>
          <a:prstGeom prst="rect">
            <a:avLst/>
          </a:prstGeom>
        </p:spPr>
      </p:pic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B648B497-F0D5-4552-BE05-2E97E24BB946}"/>
              </a:ext>
            </a:extLst>
          </p:cNvPr>
          <p:cNvCxnSpPr/>
          <p:nvPr/>
        </p:nvCxnSpPr>
        <p:spPr>
          <a:xfrm>
            <a:off x="6096000" y="1157287"/>
            <a:ext cx="0" cy="45862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42559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6724F7F-C96E-3348-A0E2-D3F46E4BE73B}"/>
              </a:ext>
            </a:extLst>
          </p:cNvPr>
          <p:cNvSpPr/>
          <p:nvPr/>
        </p:nvSpPr>
        <p:spPr>
          <a:xfrm>
            <a:off x="5003515" y="359075"/>
            <a:ext cx="2272168" cy="6124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B73C2D9-4D71-9E47-92C8-96192D04F649}"/>
              </a:ext>
            </a:extLst>
          </p:cNvPr>
          <p:cNvSpPr txBox="1"/>
          <p:nvPr/>
        </p:nvSpPr>
        <p:spPr>
          <a:xfrm>
            <a:off x="5017803" y="530529"/>
            <a:ext cx="27106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>
                <a:solidFill>
                  <a:schemeClr val="accent4"/>
                </a:solidFill>
                <a:latin typeface="Montserrat" pitchFamily="2" charset="77"/>
              </a:rPr>
              <a:t>Compatibilidad</a:t>
            </a:r>
          </a:p>
        </p:txBody>
      </p:sp>
      <p:pic>
        <p:nvPicPr>
          <p:cNvPr id="1026" name="Picture 2" descr="Apple Logo - PNG y Vector">
            <a:extLst>
              <a:ext uri="{FF2B5EF4-FFF2-40B4-BE49-F238E27FC236}">
                <a16:creationId xmlns:a16="http://schemas.microsoft.com/office/drawing/2014/main" id="{A79A12BD-ED5C-482A-96AC-A9F53C760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0985" y="2147296"/>
            <a:ext cx="1658329" cy="1968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droid-logo-png-transparent - Adventech Soluciones | AssistPro ADL">
            <a:extLst>
              <a:ext uri="{FF2B5EF4-FFF2-40B4-BE49-F238E27FC236}">
                <a16:creationId xmlns:a16="http://schemas.microsoft.com/office/drawing/2014/main" id="{43BE883B-1D1D-4613-BC73-AC2EB5F92F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095" y="2147300"/>
            <a:ext cx="1757189" cy="1968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8D5E7D0C-D405-4DA3-AA46-A184118E68C5}"/>
              </a:ext>
            </a:extLst>
          </p:cNvPr>
          <p:cNvSpPr txBox="1"/>
          <p:nvPr/>
        </p:nvSpPr>
        <p:spPr>
          <a:xfrm>
            <a:off x="3013619" y="5155316"/>
            <a:ext cx="209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b="1">
                <a:solidFill>
                  <a:schemeClr val="accent4"/>
                </a:solidFill>
                <a:latin typeface="Montserrat" pitchFamily="2" charset="77"/>
              </a:rPr>
              <a:t>IOS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1EBAE42F-C0D0-4B75-8A30-5A327F85547E}"/>
              </a:ext>
            </a:extLst>
          </p:cNvPr>
          <p:cNvSpPr txBox="1"/>
          <p:nvPr/>
        </p:nvSpPr>
        <p:spPr>
          <a:xfrm>
            <a:off x="7275683" y="5155316"/>
            <a:ext cx="209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b="1">
                <a:solidFill>
                  <a:schemeClr val="accent4"/>
                </a:solidFill>
                <a:latin typeface="Montserrat" pitchFamily="2" charset="77"/>
              </a:rPr>
              <a:t>Android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A1E821D2-28DC-4E64-ABAD-7E86CE121346}"/>
              </a:ext>
            </a:extLst>
          </p:cNvPr>
          <p:cNvCxnSpPr/>
          <p:nvPr/>
        </p:nvCxnSpPr>
        <p:spPr>
          <a:xfrm>
            <a:off x="6096000" y="1157287"/>
            <a:ext cx="0" cy="45862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158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B73C2D9-4D71-9E47-92C8-96192D04F649}"/>
              </a:ext>
            </a:extLst>
          </p:cNvPr>
          <p:cNvSpPr txBox="1"/>
          <p:nvPr/>
        </p:nvSpPr>
        <p:spPr>
          <a:xfrm>
            <a:off x="5359079" y="544010"/>
            <a:ext cx="1666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>
                <a:solidFill>
                  <a:schemeClr val="accent4"/>
                </a:solidFill>
                <a:latin typeface="Montserrat" pitchFamily="2" charset="77"/>
              </a:rPr>
              <a:t>Artículos</a:t>
            </a:r>
          </a:p>
        </p:txBody>
      </p:sp>
      <p:pic>
        <p:nvPicPr>
          <p:cNvPr id="4" name="Gráfico 3" descr="Periódico con relleno sólido">
            <a:extLst>
              <a:ext uri="{FF2B5EF4-FFF2-40B4-BE49-F238E27FC236}">
                <a16:creationId xmlns:a16="http://schemas.microsoft.com/office/drawing/2014/main" id="{2FBC0887-0B10-4058-9CB1-201135D323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0707" y="1255219"/>
            <a:ext cx="1130586" cy="1130586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DFA5AAD-CF7B-4C12-A05E-79814C8161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7050" y="2502880"/>
            <a:ext cx="6057900" cy="1400175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50A0522-BDC3-483C-B4F3-B085619FBF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7050" y="4276834"/>
            <a:ext cx="6057900" cy="1400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0145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F730BE1-1060-474F-8C02-F20B63499AB9}"/>
              </a:ext>
            </a:extLst>
          </p:cNvPr>
          <p:cNvSpPr/>
          <p:nvPr/>
        </p:nvSpPr>
        <p:spPr>
          <a:xfrm>
            <a:off x="4962418" y="348802"/>
            <a:ext cx="2281345" cy="6227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B73C2D9-4D71-9E47-92C8-96192D04F649}"/>
              </a:ext>
            </a:extLst>
          </p:cNvPr>
          <p:cNvSpPr txBox="1"/>
          <p:nvPr/>
        </p:nvSpPr>
        <p:spPr>
          <a:xfrm>
            <a:off x="4976706" y="534544"/>
            <a:ext cx="24127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accent4"/>
                </a:solidFill>
                <a:latin typeface="Montserrat" pitchFamily="2" charset="77"/>
              </a:rPr>
              <a:t>Actualizaciones</a:t>
            </a:r>
          </a:p>
        </p:txBody>
      </p:sp>
      <p:pic>
        <p:nvPicPr>
          <p:cNvPr id="3" name="Imagen 2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E1A55DA4-A45E-4C5C-8969-E60122E96F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8528" y="1880211"/>
            <a:ext cx="6494944" cy="38405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47278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B73C2D9-4D71-9E47-92C8-96192D04F649}"/>
              </a:ext>
            </a:extLst>
          </p:cNvPr>
          <p:cNvSpPr txBox="1"/>
          <p:nvPr/>
        </p:nvSpPr>
        <p:spPr>
          <a:xfrm>
            <a:off x="5537771" y="502913"/>
            <a:ext cx="1387011" cy="401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>
                <a:solidFill>
                  <a:schemeClr val="accent4"/>
                </a:solidFill>
                <a:latin typeface="Montserrat" pitchFamily="2" charset="77"/>
              </a:rPr>
              <a:t>Registro</a:t>
            </a:r>
          </a:p>
        </p:txBody>
      </p:sp>
      <p:pic>
        <p:nvPicPr>
          <p:cNvPr id="4" name="Gráfico 3" descr="Contrato con relleno sólido">
            <a:extLst>
              <a:ext uri="{FF2B5EF4-FFF2-40B4-BE49-F238E27FC236}">
                <a16:creationId xmlns:a16="http://schemas.microsoft.com/office/drawing/2014/main" id="{6020C5C6-DDC0-4A90-BD54-5741D841F9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83356" y="2041990"/>
            <a:ext cx="1291975" cy="1291975"/>
          </a:xfrm>
          <a:prstGeom prst="rect">
            <a:avLst/>
          </a:prstGeom>
        </p:spPr>
      </p:pic>
      <p:pic>
        <p:nvPicPr>
          <p:cNvPr id="6" name="Gráfico 5" descr="Procesador con relleno sólido">
            <a:extLst>
              <a:ext uri="{FF2B5EF4-FFF2-40B4-BE49-F238E27FC236}">
                <a16:creationId xmlns:a16="http://schemas.microsoft.com/office/drawing/2014/main" id="{1C009BE5-C1C6-4D33-A38B-A9F94BA13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18552" y="2041990"/>
            <a:ext cx="1387010" cy="1387010"/>
          </a:xfrm>
          <a:prstGeom prst="rect">
            <a:avLst/>
          </a:prstGeom>
        </p:spPr>
      </p:pic>
      <p:pic>
        <p:nvPicPr>
          <p:cNvPr id="2050" name="Picture 2" descr="Mike Krieger - Wikipedia">
            <a:extLst>
              <a:ext uri="{FF2B5EF4-FFF2-40B4-BE49-F238E27FC236}">
                <a16:creationId xmlns:a16="http://schemas.microsoft.com/office/drawing/2014/main" id="{B91BF350-E81E-4BE1-8775-471BA9283E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996" y="3949887"/>
            <a:ext cx="1981549" cy="148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3FBE9E4A-156C-4368-A4E2-06FB396D42E5}"/>
              </a:ext>
            </a:extLst>
          </p:cNvPr>
          <p:cNvSpPr txBox="1"/>
          <p:nvPr/>
        </p:nvSpPr>
        <p:spPr>
          <a:xfrm>
            <a:off x="4546996" y="5434502"/>
            <a:ext cx="209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b="1">
                <a:solidFill>
                  <a:schemeClr val="accent4"/>
                </a:solidFill>
                <a:latin typeface="Montserrat" pitchFamily="2" charset="77"/>
              </a:rPr>
              <a:t>Mike Krieger</a:t>
            </a:r>
          </a:p>
        </p:txBody>
      </p:sp>
      <p:pic>
        <p:nvPicPr>
          <p:cNvPr id="2052" name="Picture 4" descr="Fundador de Instagram habla por primera vez tras irse de Facebook |  HISTORIAS | MAG.">
            <a:extLst>
              <a:ext uri="{FF2B5EF4-FFF2-40B4-BE49-F238E27FC236}">
                <a16:creationId xmlns:a16="http://schemas.microsoft.com/office/drawing/2014/main" id="{6617C114-CBA1-49A1-B07A-CC646F1DFA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335" y="3949887"/>
            <a:ext cx="1484615" cy="1484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40442F2-16B9-4C1D-BD59-8BBF51EC03A6}"/>
              </a:ext>
            </a:extLst>
          </p:cNvPr>
          <p:cNvSpPr txBox="1"/>
          <p:nvPr/>
        </p:nvSpPr>
        <p:spPr>
          <a:xfrm>
            <a:off x="1783890" y="5434502"/>
            <a:ext cx="209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b="1">
                <a:solidFill>
                  <a:schemeClr val="accent4"/>
                </a:solidFill>
                <a:latin typeface="Montserrat" pitchFamily="2" charset="77"/>
              </a:rPr>
              <a:t>Kevin Systrom</a:t>
            </a:r>
          </a:p>
        </p:txBody>
      </p:sp>
    </p:spTree>
    <p:extLst>
      <p:ext uri="{BB962C8B-B14F-4D97-AF65-F5344CB8AC3E}">
        <p14:creationId xmlns:p14="http://schemas.microsoft.com/office/powerpoint/2010/main" val="15038766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B73C2D9-4D71-9E47-92C8-96192D04F649}"/>
              </a:ext>
            </a:extLst>
          </p:cNvPr>
          <p:cNvSpPr txBox="1"/>
          <p:nvPr/>
        </p:nvSpPr>
        <p:spPr>
          <a:xfrm>
            <a:off x="5246082" y="530525"/>
            <a:ext cx="1952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accent4"/>
                </a:solidFill>
                <a:latin typeface="Montserrat" pitchFamily="2" charset="77"/>
              </a:rPr>
              <a:t>Estadísticas</a:t>
            </a:r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CB30717A-F43B-43DE-A1FF-045F03BB4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2184" y="1220056"/>
            <a:ext cx="5527631" cy="4417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0582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A18E325-62A0-7C4A-96A8-5EA112F923CA}"/>
              </a:ext>
            </a:extLst>
          </p:cNvPr>
          <p:cNvSpPr/>
          <p:nvPr/>
        </p:nvSpPr>
        <p:spPr>
          <a:xfrm>
            <a:off x="4526300" y="297430"/>
            <a:ext cx="3082247" cy="7455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0B73C2D9-4D71-9E47-92C8-96192D04F649}"/>
              </a:ext>
            </a:extLst>
          </p:cNvPr>
          <p:cNvSpPr txBox="1"/>
          <p:nvPr/>
        </p:nvSpPr>
        <p:spPr>
          <a:xfrm>
            <a:off x="4554876" y="555882"/>
            <a:ext cx="3082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accent4"/>
                </a:solidFill>
                <a:latin typeface="Montserrat" pitchFamily="2" charset="77"/>
              </a:rPr>
              <a:t>Comentarios y rating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7641E6A8-A04A-4505-99CC-AD76D386D695}"/>
              </a:ext>
            </a:extLst>
          </p:cNvPr>
          <p:cNvCxnSpPr/>
          <p:nvPr/>
        </p:nvCxnSpPr>
        <p:spPr>
          <a:xfrm>
            <a:off x="6096000" y="1157287"/>
            <a:ext cx="0" cy="45862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áfico 5" descr="Cara riendo con relleno sólido con relleno sólido">
            <a:extLst>
              <a:ext uri="{FF2B5EF4-FFF2-40B4-BE49-F238E27FC236}">
                <a16:creationId xmlns:a16="http://schemas.microsoft.com/office/drawing/2014/main" id="{01CCEFDC-4461-4552-B628-023B26CE7F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88561" y="1502356"/>
            <a:ext cx="636998" cy="636998"/>
          </a:xfrm>
          <a:prstGeom prst="rect">
            <a:avLst/>
          </a:prstGeom>
        </p:spPr>
      </p:pic>
      <p:pic>
        <p:nvPicPr>
          <p:cNvPr id="8" name="Gráfico 7" descr="Cara enfadada con relleno sólido con relleno sólido">
            <a:extLst>
              <a:ext uri="{FF2B5EF4-FFF2-40B4-BE49-F238E27FC236}">
                <a16:creationId xmlns:a16="http://schemas.microsoft.com/office/drawing/2014/main" id="{F0350D60-E467-46E0-B184-993D4941A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54876" y="1526074"/>
            <a:ext cx="636997" cy="636997"/>
          </a:xfrm>
          <a:prstGeom prst="rect">
            <a:avLst/>
          </a:prstGeom>
        </p:spPr>
      </p:pic>
      <p:pic>
        <p:nvPicPr>
          <p:cNvPr id="9" name="Gráfico 8" descr="Cara riendo con relleno sólido con relleno sólido">
            <a:extLst>
              <a:ext uri="{FF2B5EF4-FFF2-40B4-BE49-F238E27FC236}">
                <a16:creationId xmlns:a16="http://schemas.microsoft.com/office/drawing/2014/main" id="{BD62B3C7-A23E-422D-BEDB-4D9FF69654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0128" y="1502356"/>
            <a:ext cx="636998" cy="636998"/>
          </a:xfrm>
          <a:prstGeom prst="rect">
            <a:avLst/>
          </a:prstGeom>
        </p:spPr>
      </p:pic>
      <p:pic>
        <p:nvPicPr>
          <p:cNvPr id="10" name="Gráfico 9" descr="Cara enfadada con relleno sólido con relleno sólido">
            <a:extLst>
              <a:ext uri="{FF2B5EF4-FFF2-40B4-BE49-F238E27FC236}">
                <a16:creationId xmlns:a16="http://schemas.microsoft.com/office/drawing/2014/main" id="{F943FFD9-2855-4CD4-A197-E65E7C747C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47943" y="1502357"/>
            <a:ext cx="636997" cy="63699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B6D20D8C-C388-4891-A586-48AA3F75BA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475" y="2646158"/>
            <a:ext cx="1547170" cy="2923656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6041C7E-7833-4ED5-BA5D-BFB3CF0A93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23561" y="2646158"/>
            <a:ext cx="1499626" cy="2923656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BDEE8147-B976-4C0F-A7E4-AA5D828EC62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68814" y="2646158"/>
            <a:ext cx="1499626" cy="2923656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9AA5A6C-1F50-414F-9FD9-E05F45C7999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07765" y="2646158"/>
            <a:ext cx="1517351" cy="2923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54647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7501234D-D6F3-9349-BA75-C997B69C2C92}"/>
              </a:ext>
            </a:extLst>
          </p:cNvPr>
          <p:cNvSpPr/>
          <p:nvPr/>
        </p:nvSpPr>
        <p:spPr>
          <a:xfrm>
            <a:off x="4554876" y="555882"/>
            <a:ext cx="2931774" cy="40011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423668-CE7C-4B31-B89E-96801D9F7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025" y="1102184"/>
            <a:ext cx="9251950" cy="4534540"/>
          </a:xfrm>
          <a:prstGeom prst="rect">
            <a:avLst/>
          </a:prstGeom>
        </p:spPr>
      </p:pic>
      <p:grpSp>
        <p:nvGrpSpPr>
          <p:cNvPr id="6" name="Grupo 35">
            <a:extLst>
              <a:ext uri="{FF2B5EF4-FFF2-40B4-BE49-F238E27FC236}">
                <a16:creationId xmlns:a16="http://schemas.microsoft.com/office/drawing/2014/main" id="{4A8625B6-D524-4619-BDB1-45F2DBC47730}"/>
              </a:ext>
            </a:extLst>
          </p:cNvPr>
          <p:cNvGrpSpPr/>
          <p:nvPr/>
        </p:nvGrpSpPr>
        <p:grpSpPr>
          <a:xfrm>
            <a:off x="2439545" y="1922643"/>
            <a:ext cx="7071381" cy="2723125"/>
            <a:chOff x="2534795" y="980725"/>
            <a:chExt cx="6266688" cy="2328672"/>
          </a:xfrm>
        </p:grpSpPr>
        <p:cxnSp>
          <p:nvCxnSpPr>
            <p:cNvPr id="7" name="Conector recto de flecha 6">
              <a:extLst>
                <a:ext uri="{FF2B5EF4-FFF2-40B4-BE49-F238E27FC236}">
                  <a16:creationId xmlns:a16="http://schemas.microsoft.com/office/drawing/2014/main" id="{4038E822-919D-4F49-A8A8-C2E3B7BCAAA8}"/>
                </a:ext>
              </a:extLst>
            </p:cNvPr>
            <p:cNvCxnSpPr/>
            <p:nvPr/>
          </p:nvCxnSpPr>
          <p:spPr>
            <a:xfrm flipH="1">
              <a:off x="4564763" y="980725"/>
              <a:ext cx="1030224" cy="6400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Conector recto de flecha 7">
              <a:extLst>
                <a:ext uri="{FF2B5EF4-FFF2-40B4-BE49-F238E27FC236}">
                  <a16:creationId xmlns:a16="http://schemas.microsoft.com/office/drawing/2014/main" id="{619727E3-4B5B-434F-B44C-972EA52F4C3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07947" y="2197486"/>
              <a:ext cx="1956816" cy="1111911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Conector recto de flecha 9">
              <a:extLst>
                <a:ext uri="{FF2B5EF4-FFF2-40B4-BE49-F238E27FC236}">
                  <a16:creationId xmlns:a16="http://schemas.microsoft.com/office/drawing/2014/main" id="{740166EA-5C9E-4AA2-8AC8-C0F0842BDA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8795" y="2197485"/>
              <a:ext cx="505968" cy="111191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" name="Conector recto de flecha 12">
              <a:extLst>
                <a:ext uri="{FF2B5EF4-FFF2-40B4-BE49-F238E27FC236}">
                  <a16:creationId xmlns:a16="http://schemas.microsoft.com/office/drawing/2014/main" id="{94E43D85-6077-4CEF-A4CE-BFCE763E8A70}"/>
                </a:ext>
              </a:extLst>
            </p:cNvPr>
            <p:cNvCxnSpPr>
              <a:cxnSpLocks/>
            </p:cNvCxnSpPr>
            <p:nvPr/>
          </p:nvCxnSpPr>
          <p:spPr>
            <a:xfrm>
              <a:off x="4564763" y="2197484"/>
              <a:ext cx="1117047" cy="1111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Conector recto de flecha 15">
              <a:extLst>
                <a:ext uri="{FF2B5EF4-FFF2-40B4-BE49-F238E27FC236}">
                  <a16:creationId xmlns:a16="http://schemas.microsoft.com/office/drawing/2014/main" id="{CE5362E1-7609-437C-92F6-2114BBC5C55B}"/>
                </a:ext>
              </a:extLst>
            </p:cNvPr>
            <p:cNvCxnSpPr>
              <a:cxnSpLocks/>
            </p:cNvCxnSpPr>
            <p:nvPr/>
          </p:nvCxnSpPr>
          <p:spPr>
            <a:xfrm>
              <a:off x="4554050" y="2197484"/>
              <a:ext cx="2650281" cy="111191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Conector recto de flecha 18">
              <a:extLst>
                <a:ext uri="{FF2B5EF4-FFF2-40B4-BE49-F238E27FC236}">
                  <a16:creationId xmlns:a16="http://schemas.microsoft.com/office/drawing/2014/main" id="{4F4D0A5D-7CB1-4D99-A08B-632E24EDA67C}"/>
                </a:ext>
              </a:extLst>
            </p:cNvPr>
            <p:cNvCxnSpPr>
              <a:cxnSpLocks/>
            </p:cNvCxnSpPr>
            <p:nvPr/>
          </p:nvCxnSpPr>
          <p:spPr>
            <a:xfrm>
              <a:off x="4564763" y="2197483"/>
              <a:ext cx="4236720" cy="106009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Conector recto de flecha 20">
              <a:extLst>
                <a:ext uri="{FF2B5EF4-FFF2-40B4-BE49-F238E27FC236}">
                  <a16:creationId xmlns:a16="http://schemas.microsoft.com/office/drawing/2014/main" id="{1E947DE3-1D02-4B25-B3AC-C70D3072221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826379" y="2217961"/>
              <a:ext cx="1975104" cy="103962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14" name="Conector recto de flecha 24">
              <a:extLst>
                <a:ext uri="{FF2B5EF4-FFF2-40B4-BE49-F238E27FC236}">
                  <a16:creationId xmlns:a16="http://schemas.microsoft.com/office/drawing/2014/main" id="{822E9A28-2F12-4025-A1E8-5A83F3741A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4795" y="2197483"/>
              <a:ext cx="4194048" cy="106009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5" name="Conector recto de flecha 26">
              <a:extLst>
                <a:ext uri="{FF2B5EF4-FFF2-40B4-BE49-F238E27FC236}">
                  <a16:creationId xmlns:a16="http://schemas.microsoft.com/office/drawing/2014/main" id="{0DFFB838-D9E4-4544-AC7D-31C162D8E8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01467" y="2197482"/>
              <a:ext cx="2581656" cy="1111915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Conector recto de flecha 29">
              <a:extLst>
                <a:ext uri="{FF2B5EF4-FFF2-40B4-BE49-F238E27FC236}">
                  <a16:creationId xmlns:a16="http://schemas.microsoft.com/office/drawing/2014/main" id="{323568EF-CBFD-4193-9ED9-5BAB33155F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1810" y="2166145"/>
              <a:ext cx="1057747" cy="114325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Conector recto de flecha 32">
              <a:extLst>
                <a:ext uri="{FF2B5EF4-FFF2-40B4-BE49-F238E27FC236}">
                  <a16:creationId xmlns:a16="http://schemas.microsoft.com/office/drawing/2014/main" id="{20191356-D749-46FF-979A-C126C83C48DD}"/>
                </a:ext>
              </a:extLst>
            </p:cNvPr>
            <p:cNvCxnSpPr>
              <a:cxnSpLocks/>
            </p:cNvCxnSpPr>
            <p:nvPr/>
          </p:nvCxnSpPr>
          <p:spPr>
            <a:xfrm>
              <a:off x="6718869" y="2197481"/>
              <a:ext cx="469736" cy="10601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9251FFB1-B509-4EC3-B2B8-596EC0D64AD7}"/>
              </a:ext>
            </a:extLst>
          </p:cNvPr>
          <p:cNvSpPr>
            <a:spLocks noGrp="1"/>
          </p:cNvSpPr>
          <p:nvPr/>
        </p:nvSpPr>
        <p:spPr>
          <a:xfrm>
            <a:off x="828487" y="5723483"/>
            <a:ext cx="9613862" cy="5022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 eaLnBrk="1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roid Serif"/>
              <a:buNone/>
              <a:defRPr sz="1600" b="0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1pPr>
            <a:lvl2pPr marL="457200" marR="0" lvl="1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erif"/>
              <a:buNone/>
              <a:defRPr sz="1400" b="0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2pPr>
            <a:lvl3pPr marL="914400" marR="0" lvl="2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Droid Serif"/>
              <a:buNone/>
              <a:defRPr sz="1200" b="0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3pPr>
            <a:lvl4pPr marL="1371600" marR="0" lvl="3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Droid Serif"/>
              <a:buNone/>
              <a:defRPr sz="1000" b="0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4pPr>
            <a:lvl5pPr marL="1828800" marR="0" lvl="4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None/>
              <a:defRPr sz="1000" b="0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5pPr>
            <a:lvl6pPr marL="2286000" marR="0" lvl="5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None/>
              <a:defRPr sz="1000" b="0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6pPr>
            <a:lvl7pPr marL="2743200" marR="0" lvl="6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None/>
              <a:defRPr sz="1000" b="0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7pPr>
            <a:lvl8pPr marL="3200400" marR="0" lvl="7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None/>
              <a:defRPr sz="1000" b="0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8pPr>
            <a:lvl9pPr marL="3657600" marR="0" lvl="8" indent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Droid Serif"/>
              <a:buNone/>
              <a:defRPr sz="1000" b="0" i="0" u="none" strike="noStrike" cap="none">
                <a:solidFill>
                  <a:schemeClr val="dk1"/>
                </a:solidFill>
                <a:latin typeface="Droid Serif"/>
                <a:ea typeface="Droid Serif"/>
                <a:cs typeface="Droid Serif"/>
                <a:sym typeface="Droid Serif"/>
              </a:defRPr>
            </a:lvl9pPr>
          </a:lstStyle>
          <a:p>
            <a:r>
              <a:rPr lang="es-MX">
                <a:latin typeface="Monserrat"/>
              </a:rPr>
              <a:t>Esquema de Instagram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49E4F64C-8C2B-6B4B-B3A9-A7103057408E}"/>
              </a:ext>
            </a:extLst>
          </p:cNvPr>
          <p:cNvSpPr txBox="1"/>
          <p:nvPr/>
        </p:nvSpPr>
        <p:spPr>
          <a:xfrm>
            <a:off x="4583452" y="555882"/>
            <a:ext cx="30822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accent4"/>
                </a:solidFill>
                <a:latin typeface="Montserrat" pitchFamily="2" charset="77"/>
              </a:rPr>
              <a:t>Tecnología Backend</a:t>
            </a:r>
          </a:p>
        </p:txBody>
      </p:sp>
    </p:spTree>
    <p:extLst>
      <p:ext uri="{BB962C8B-B14F-4D97-AF65-F5344CB8AC3E}">
        <p14:creationId xmlns:p14="http://schemas.microsoft.com/office/powerpoint/2010/main" val="1285571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5C4C7F83-1AEB-473E-9F7E-CA62E376FBFE}"/>
              </a:ext>
            </a:extLst>
          </p:cNvPr>
          <p:cNvSpPr/>
          <p:nvPr/>
        </p:nvSpPr>
        <p:spPr>
          <a:xfrm>
            <a:off x="791634" y="-2117"/>
            <a:ext cx="10615082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53CE4528-488D-A243-94BE-706F2C3A9837}"/>
              </a:ext>
            </a:extLst>
          </p:cNvPr>
          <p:cNvGrpSpPr/>
          <p:nvPr/>
        </p:nvGrpSpPr>
        <p:grpSpPr>
          <a:xfrm>
            <a:off x="1352063" y="177268"/>
            <a:ext cx="9359896" cy="6562725"/>
            <a:chOff x="0" y="0"/>
            <a:chExt cx="9766300" cy="7465786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781146BE-4BB2-8F4C-9F97-7CBF9626DA54}"/>
                </a:ext>
              </a:extLst>
            </p:cNvPr>
            <p:cNvGrpSpPr/>
            <p:nvPr/>
          </p:nvGrpSpPr>
          <p:grpSpPr>
            <a:xfrm>
              <a:off x="0" y="0"/>
              <a:ext cx="9766300" cy="7465786"/>
              <a:chOff x="0" y="0"/>
              <a:chExt cx="9766300" cy="7465786"/>
            </a:xfrm>
          </p:grpSpPr>
          <p:pic>
            <p:nvPicPr>
              <p:cNvPr id="16" name="Imagen 15" descr="Fuente De Letras Mayúsculas Imágenes de stock en blanco y negro - Alamy">
                <a:extLst>
                  <a:ext uri="{FF2B5EF4-FFF2-40B4-BE49-F238E27FC236}">
                    <a16:creationId xmlns:a16="http://schemas.microsoft.com/office/drawing/2014/main" id="{CCF951DA-5361-9048-8AAC-BF193CE579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alphaModFix amt="20000"/>
                <a:biLevel thresh="5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3114" b="28132" l="64615" r="72462">
                            <a14:foregroundMark x1="66538" y1="26886" x2="65308" y2="17070"/>
                            <a14:foregroundMark x1="65308" y1="17070" x2="65308" y2="17070"/>
                            <a14:foregroundMark x1="65462" y1="15311" x2="67029" y2="14885"/>
                            <a14:foregroundMark x1="70615" y1="14432" x2="71846" y2="14432"/>
                            <a14:foregroundMark x1="72231" y1="14066" x2="72538" y2="14945"/>
                            <a14:foregroundMark x1="67692" y1="17436" x2="68000" y2="18974"/>
                            <a14:foregroundMark x1="68000" y1="17436" x2="67923" y2="16044"/>
                            <a14:foregroundMark x1="70077" y1="19707" x2="70000" y2="21538"/>
                            <a14:foregroundMark x1="67615" y1="23077" x2="68000" y2="26081"/>
                            <a14:foregroundMark x1="68692" y1="22344" x2="68231" y2="22271"/>
                            <a14:foregroundMark x1="72462" y1="13773" x2="72462" y2="16044"/>
                            <a14:foregroundMark x1="67988" y1="22344" x2="67308" y2="26813"/>
                            <a14:foregroundMark x1="68077" y1="21758" x2="67988" y2="22344"/>
                            <a14:foregroundMark x1="67000" y1="13407" x2="66846" y2="13333"/>
                            <a14:foregroundMark x1="66692" y1="13407" x2="66692" y2="13407"/>
                            <a14:foregroundMark x1="66077" y1="13407" x2="66077" y2="13407"/>
                            <a14:foregroundMark x1="66692" y1="13407" x2="66692" y2="13407"/>
                            <a14:foregroundMark x1="67308" y1="13480" x2="65846" y2="13407"/>
                            <a14:backgroundMark x1="68385" y1="22344" x2="68385" y2="22344"/>
                            <a14:backgroundMark x1="68692" y1="22198" x2="68692" y2="22198"/>
                            <a14:backgroundMark x1="68769" y1="22344" x2="68769" y2="22344"/>
                            <a14:backgroundMark x1="68615" y1="22344" x2="68615" y2="22344"/>
                            <a14:backgroundMark x1="68462" y1="22198" x2="68462" y2="22198"/>
                            <a14:backgroundMark x1="67769" y1="13260" x2="66873" y2="13160"/>
                          </a14:backgroundRemoval>
                        </a14:imgEffect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3948" t="12728" r="26693" b="70041"/>
              <a:stretch/>
            </p:blipFill>
            <p:spPr bwMode="auto">
              <a:xfrm>
                <a:off x="1828800" y="925286"/>
                <a:ext cx="957580" cy="1850390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7" name="Imagen 16" descr="Fuente De Letras Mayúsculas Imágenes de stock en blanco y negro - Alamy">
                <a:extLst>
                  <a:ext uri="{FF2B5EF4-FFF2-40B4-BE49-F238E27FC236}">
                    <a16:creationId xmlns:a16="http://schemas.microsoft.com/office/drawing/2014/main" id="{2013E13A-A1AF-BF41-872F-C25303A347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46813" b="61172" l="14538" r="22692">
                            <a14:foregroundMark x1="16000" y1="49670" x2="16154" y2="56410"/>
                            <a14:foregroundMark x1="21538" y1="50183" x2="22077" y2="57582"/>
                            <a14:foregroundMark x1="22077" y1="57582" x2="22077" y2="57582"/>
                            <a14:foregroundMark x1="20923" y1="49158" x2="19385" y2="47912"/>
                            <a14:foregroundMark x1="20692" y1="47253" x2="19154" y2="46813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3547" t="46164" r="76233" b="37090"/>
              <a:stretch/>
            </p:blipFill>
            <p:spPr bwMode="auto">
              <a:xfrm>
                <a:off x="1872343" y="4746171"/>
                <a:ext cx="965200" cy="166052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0" name="Rectángulo: esquinas redondeadas 19">
                <a:extLst>
                  <a:ext uri="{FF2B5EF4-FFF2-40B4-BE49-F238E27FC236}">
                    <a16:creationId xmlns:a16="http://schemas.microsoft.com/office/drawing/2014/main" id="{509F5C50-95C4-4946-87D0-1C31A91BF064}"/>
                  </a:ext>
                </a:extLst>
              </p:cNvPr>
              <p:cNvSpPr/>
              <p:nvPr/>
            </p:nvSpPr>
            <p:spPr>
              <a:xfrm>
                <a:off x="0" y="0"/>
                <a:ext cx="4737100" cy="3644900"/>
              </a:xfrm>
              <a:prstGeom prst="roundRect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MX">
                  <a:solidFill>
                    <a:srgbClr val="434343"/>
                  </a:solidFill>
                  <a:latin typeface="Monserrat"/>
                  <a:cs typeface="Arial"/>
                </a:endParaRPr>
              </a:p>
            </p:txBody>
          </p:sp>
          <p:pic>
            <p:nvPicPr>
              <p:cNvPr id="18" name="Imagen 17" descr="Fuente De Letras Mayúsculas Imágenes de stock en blanco y negro - Alamy">
                <a:extLst>
                  <a:ext uri="{FF2B5EF4-FFF2-40B4-BE49-F238E27FC236}">
                    <a16:creationId xmlns:a16="http://schemas.microsoft.com/office/drawing/2014/main" id="{BBAF5D95-B4D7-0E43-9E69-795CE264E7C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4136" b="26517" l="46055" r="53803">
                            <a14:foregroundMark x1="48450" y1="20806" x2="48538" y2="24176"/>
                            <a14:foregroundMark x1="48385" y1="18315" x2="48450" y2="20806"/>
                            <a14:foregroundMark x1="47154" y1="16410" x2="47615" y2="23004"/>
                            <a14:foregroundMark x1="49000" y1="14359" x2="52692" y2="17363"/>
                            <a14:foregroundMark x1="52769" y1="20440" x2="51923" y2="25348"/>
                            <a14:backgroundMark x1="50077" y1="20806" x2="50077" y2="2080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5086" t="12588" r="45229" b="71935"/>
              <a:stretch/>
            </p:blipFill>
            <p:spPr bwMode="auto">
              <a:xfrm>
                <a:off x="6912429" y="4648200"/>
                <a:ext cx="991870" cy="166433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pic>
            <p:nvPicPr>
              <p:cNvPr id="19" name="Imagen 18" descr="Fuente De Letras Mayúsculas Imágenes de stock en blanco y negro - Alamy">
                <a:extLst>
                  <a:ext uri="{FF2B5EF4-FFF2-40B4-BE49-F238E27FC236}">
                    <a16:creationId xmlns:a16="http://schemas.microsoft.com/office/drawing/2014/main" id="{4DA497B8-809F-FC4A-8BB3-8E7C95846A9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alphaModFix amt="20000"/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13626" b="27033" l="15462" r="24692">
                            <a14:foregroundMark x1="19077" y1="17363" x2="16692" y2="24615"/>
                            <a14:foregroundMark x1="21923" y1="16703" x2="23154" y2="24542"/>
                            <a14:foregroundMark x1="23154" y1="24542" x2="23231" y2="24689"/>
                            <a14:foregroundMark x1="17308" y1="24982" x2="16846" y2="27179"/>
                            <a14:foregroundMark x1="24769" y1="27106" x2="24769" y2="27106"/>
                            <a14:foregroundMark x1="18923" y1="13700" x2="20231" y2="13626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517" t="12861" r="74263" b="72202"/>
              <a:stretch/>
            </p:blipFill>
            <p:spPr bwMode="auto">
              <a:xfrm>
                <a:off x="6781800" y="936171"/>
                <a:ext cx="1148715" cy="1605915"/>
              </a:xfrm>
              <a:prstGeom prst="rect">
                <a:avLst/>
              </a:prstGeom>
              <a:noFill/>
              <a:ln>
                <a:noFill/>
              </a:ln>
              <a:extLst>
                <a:ext uri="{53640926-AAD7-44D8-BBD7-CCE9431645EC}">
                  <a14:shadowObscured xmlns:a14="http://schemas.microsoft.com/office/drawing/2010/main"/>
                </a:ext>
              </a:extLst>
            </p:spPr>
          </p:pic>
          <p:sp>
            <p:nvSpPr>
              <p:cNvPr id="21" name="Rectángulo: esquinas redondeadas 20">
                <a:extLst>
                  <a:ext uri="{FF2B5EF4-FFF2-40B4-BE49-F238E27FC236}">
                    <a16:creationId xmlns:a16="http://schemas.microsoft.com/office/drawing/2014/main" id="{BAF27A96-C995-5346-85E5-FD576D91FBFB}"/>
                  </a:ext>
                </a:extLst>
              </p:cNvPr>
              <p:cNvSpPr/>
              <p:nvPr/>
            </p:nvSpPr>
            <p:spPr>
              <a:xfrm>
                <a:off x="5029200" y="0"/>
                <a:ext cx="4737100" cy="3644900"/>
              </a:xfrm>
              <a:prstGeom prst="roundRect">
                <a:avLst/>
              </a:prstGeom>
              <a:noFill/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MX">
                  <a:solidFill>
                    <a:srgbClr val="434343"/>
                  </a:solidFill>
                  <a:latin typeface="Monserrat"/>
                  <a:cs typeface="Arial"/>
                </a:endParaRPr>
              </a:p>
            </p:txBody>
          </p:sp>
          <p:sp>
            <p:nvSpPr>
              <p:cNvPr id="22" name="Rectángulo: esquinas redondeadas 21">
                <a:extLst>
                  <a:ext uri="{FF2B5EF4-FFF2-40B4-BE49-F238E27FC236}">
                    <a16:creationId xmlns:a16="http://schemas.microsoft.com/office/drawing/2014/main" id="{0CB820CE-E0CA-4949-AC8A-92B30640CEAC}"/>
                  </a:ext>
                </a:extLst>
              </p:cNvPr>
              <p:cNvSpPr/>
              <p:nvPr/>
            </p:nvSpPr>
            <p:spPr>
              <a:xfrm>
                <a:off x="10886" y="3820886"/>
                <a:ext cx="4737100" cy="3644900"/>
              </a:xfrm>
              <a:prstGeom prst="roundRect">
                <a:avLst/>
              </a:prstGeom>
              <a:noFill/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MX">
                  <a:solidFill>
                    <a:srgbClr val="434343"/>
                  </a:solidFill>
                  <a:latin typeface="Monserrat"/>
                  <a:cs typeface="Arial"/>
                </a:endParaRPr>
              </a:p>
            </p:txBody>
          </p:sp>
          <p:sp>
            <p:nvSpPr>
              <p:cNvPr id="23" name="Rectángulo: esquinas redondeadas 22">
                <a:extLst>
                  <a:ext uri="{FF2B5EF4-FFF2-40B4-BE49-F238E27FC236}">
                    <a16:creationId xmlns:a16="http://schemas.microsoft.com/office/drawing/2014/main" id="{97DBC3C1-63AF-F64D-8303-73859C4A462E}"/>
                  </a:ext>
                </a:extLst>
              </p:cNvPr>
              <p:cNvSpPr/>
              <p:nvPr/>
            </p:nvSpPr>
            <p:spPr>
              <a:xfrm>
                <a:off x="4996543" y="3799114"/>
                <a:ext cx="4737100" cy="3644900"/>
              </a:xfrm>
              <a:prstGeom prst="roundRect">
                <a:avLst/>
              </a:prstGeom>
              <a:noFill/>
              <a:ln w="19050">
                <a:solidFill>
                  <a:schemeClr val="accent1">
                    <a:lumMod val="40000"/>
                    <a:lumOff val="6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es-MX">
                  <a:solidFill>
                    <a:srgbClr val="434343"/>
                  </a:solidFill>
                  <a:latin typeface="Monserrat"/>
                  <a:cs typeface="Arial"/>
                </a:endParaRPr>
              </a:p>
            </p:txBody>
          </p:sp>
        </p:grpSp>
        <p:sp>
          <p:nvSpPr>
            <p:cNvPr id="4" name="Cuadro de texto 14">
              <a:extLst>
                <a:ext uri="{FF2B5EF4-FFF2-40B4-BE49-F238E27FC236}">
                  <a16:creationId xmlns:a16="http://schemas.microsoft.com/office/drawing/2014/main" id="{8A1AB1F6-3D19-2E45-BC54-73EC38E62863}"/>
                </a:ext>
              </a:extLst>
            </p:cNvPr>
            <p:cNvSpPr txBox="1"/>
            <p:nvPr/>
          </p:nvSpPr>
          <p:spPr>
            <a:xfrm>
              <a:off x="5239067" y="4394199"/>
              <a:ext cx="4234181" cy="1871522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900" indent="-342900" algn="just">
                <a:lnSpc>
                  <a:spcPct val="107000"/>
                </a:lnSpc>
                <a:buFont typeface="Symbol" panose="05050102010706020507" pitchFamily="18" charset="2"/>
                <a:buChar char=""/>
              </a:pPr>
              <a:r>
                <a:rPr lang="es-MX" sz="1200" b="1">
                  <a:solidFill>
                    <a:srgbClr val="434343"/>
                  </a:solidFill>
                  <a:effectLst/>
                  <a:latin typeface="Monserrat"/>
                  <a:ea typeface="Calibri" panose="020F0502020204030204" pitchFamily="34" charset="0"/>
                </a:rPr>
                <a:t>Acoso a través de sus mensajes directos</a:t>
              </a:r>
              <a:r>
                <a:rPr lang="es-MX" sz="1200" b="1">
                  <a:solidFill>
                    <a:srgbClr val="434343"/>
                  </a:solidFill>
                  <a:latin typeface="Monserrat"/>
                  <a:ea typeface="Calibri" panose="020F0502020204030204" pitchFamily="34" charset="0"/>
                </a:rPr>
                <a:t> </a:t>
              </a:r>
              <a:endParaRPr lang="es-MX" sz="1200" b="1">
                <a:solidFill>
                  <a:srgbClr val="434343"/>
                </a:solidFill>
                <a:effectLst/>
                <a:latin typeface="Monserrat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342900" indent="-342900" algn="just">
                <a:lnSpc>
                  <a:spcPct val="107000"/>
                </a:lnSpc>
                <a:buFont typeface="Symbol" panose="05050102010706020507" pitchFamily="18" charset="2"/>
                <a:buChar char=""/>
              </a:pPr>
              <a:r>
                <a:rPr lang="es-MX" sz="1200" b="1">
                  <a:solidFill>
                    <a:srgbClr val="434343"/>
                  </a:solidFill>
                  <a:effectLst/>
                  <a:latin typeface="Monserrat"/>
                  <a:ea typeface="Calibri" panose="020F0502020204030204" pitchFamily="34" charset="0"/>
                </a:rPr>
                <a:t>Identidades falsas en los perfiles</a:t>
              </a:r>
              <a:r>
                <a:rPr lang="es-MX" sz="1200" b="1">
                  <a:solidFill>
                    <a:srgbClr val="434343"/>
                  </a:solidFill>
                  <a:latin typeface="Monserrat"/>
                  <a:ea typeface="Calibri" panose="020F0502020204030204" pitchFamily="34" charset="0"/>
                </a:rPr>
                <a:t> </a:t>
              </a:r>
              <a:endParaRPr lang="es-MX" sz="1200" b="1">
                <a:solidFill>
                  <a:srgbClr val="434343"/>
                </a:solidFill>
                <a:effectLst/>
                <a:latin typeface="Monserrat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342900" lvl="0" indent="-342900" algn="just">
                <a:lnSpc>
                  <a:spcPct val="107000"/>
                </a:lnSpc>
                <a:buFont typeface="Symbol" panose="05050102010706020507" pitchFamily="18" charset="2"/>
                <a:buChar char=""/>
              </a:pPr>
              <a:r>
                <a:rPr lang="es-MX" sz="1200" b="1">
                  <a:solidFill>
                    <a:srgbClr val="434343"/>
                  </a:solidFill>
                  <a:effectLst/>
                  <a:latin typeface="Monserrat"/>
                  <a:ea typeface="Calibri" panose="020F0502020204030204" pitchFamily="34" charset="0"/>
                </a:rPr>
                <a:t>Limitación de difundir paginas externas en la plataforma</a:t>
              </a:r>
            </a:p>
            <a:p>
              <a:pPr marL="342900" indent="-342900" algn="just">
                <a:lnSpc>
                  <a:spcPct val="107000"/>
                </a:lnSpc>
                <a:buFont typeface="Symbol" panose="05050102010706020507" pitchFamily="18" charset="2"/>
                <a:buChar char=""/>
              </a:pPr>
              <a:r>
                <a:rPr lang="es-MX" sz="1200" b="1">
                  <a:solidFill>
                    <a:srgbClr val="434343"/>
                  </a:solidFill>
                  <a:effectLst/>
                  <a:latin typeface="Monserrat"/>
                  <a:ea typeface="Calibri" panose="020F0502020204030204" pitchFamily="34" charset="0"/>
                </a:rPr>
                <a:t>Limitación en las formas de interacción y creación de contenido</a:t>
              </a:r>
              <a:r>
                <a:rPr lang="es-MX" sz="1200" b="1">
                  <a:solidFill>
                    <a:srgbClr val="434343"/>
                  </a:solidFill>
                  <a:latin typeface="Monserrat"/>
                  <a:ea typeface="Calibri" panose="020F0502020204030204" pitchFamily="34" charset="0"/>
                </a:rPr>
                <a:t> </a:t>
              </a:r>
              <a:endParaRPr lang="es-MX" sz="1200" b="1">
                <a:solidFill>
                  <a:srgbClr val="434343"/>
                </a:solidFill>
                <a:effectLst/>
                <a:latin typeface="Monserrat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342900" lvl="0" indent="-342900" algn="just">
                <a:lnSpc>
                  <a:spcPct val="107000"/>
                </a:lnSpc>
                <a:buFont typeface="Symbol" panose="05050102010706020507" pitchFamily="18" charset="2"/>
                <a:buChar char=""/>
              </a:pPr>
              <a:r>
                <a:rPr lang="es-MX" sz="1200" b="1">
                  <a:solidFill>
                    <a:srgbClr val="434343"/>
                  </a:solidFill>
                  <a:effectLst/>
                  <a:latin typeface="Monserrat"/>
                  <a:ea typeface="Calibri" panose="020F0502020204030204" pitchFamily="34" charset="0"/>
                </a:rPr>
                <a:t>Creación de perfiles para la promoción de la marca</a:t>
              </a:r>
            </a:p>
            <a:p>
              <a:pPr marL="457200" algn="just">
                <a:lnSpc>
                  <a:spcPct val="107000"/>
                </a:lnSpc>
                <a:spcAft>
                  <a:spcPts val="800"/>
                </a:spcAft>
              </a:pPr>
              <a:endParaRPr lang="es-MX" sz="1200" b="1">
                <a:solidFill>
                  <a:srgbClr val="434343"/>
                </a:solidFill>
                <a:effectLst/>
                <a:latin typeface="Monserrat"/>
                <a:ea typeface="Calibri" panose="020F0502020204030204" pitchFamily="34" charset="0"/>
              </a:endParaRPr>
            </a:p>
          </p:txBody>
        </p:sp>
        <p:sp>
          <p:nvSpPr>
            <p:cNvPr id="5" name="Cuadro de texto 17">
              <a:extLst>
                <a:ext uri="{FF2B5EF4-FFF2-40B4-BE49-F238E27FC236}">
                  <a16:creationId xmlns:a16="http://schemas.microsoft.com/office/drawing/2014/main" id="{7473BB63-E68C-BD4D-A2D1-647F2847D2BE}"/>
                </a:ext>
              </a:extLst>
            </p:cNvPr>
            <p:cNvSpPr txBox="1"/>
            <p:nvPr/>
          </p:nvSpPr>
          <p:spPr>
            <a:xfrm>
              <a:off x="95250" y="762001"/>
              <a:ext cx="4554423" cy="2232224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900" indent="-342900" algn="just">
                <a:lnSpc>
                  <a:spcPct val="107000"/>
                </a:lnSpc>
                <a:buFont typeface="Symbol" panose="05050102010706020507" pitchFamily="18" charset="2"/>
                <a:buChar char=""/>
              </a:pPr>
              <a:r>
                <a:rPr lang="es-MX" sz="1200" b="1">
                  <a:solidFill>
                    <a:srgbClr val="434343"/>
                  </a:solidFill>
                  <a:effectLst/>
                  <a:latin typeface="Monserrat"/>
                  <a:ea typeface="Calibri" panose="020F0502020204030204" pitchFamily="34" charset="0"/>
                </a:rPr>
                <a:t>Fotografías de todo tipo con posibilidad de explorar nuevas áreas de expansión</a:t>
              </a:r>
              <a:r>
                <a:rPr lang="es-MX" sz="1200" b="1">
                  <a:solidFill>
                    <a:srgbClr val="434343"/>
                  </a:solidFill>
                  <a:latin typeface="Monserrat"/>
                  <a:ea typeface="Calibri" panose="020F0502020204030204" pitchFamily="34" charset="0"/>
                </a:rPr>
                <a:t> </a:t>
              </a:r>
              <a:endParaRPr lang="es-MX" sz="1200" b="1">
                <a:solidFill>
                  <a:srgbClr val="434343"/>
                </a:solidFill>
                <a:effectLst/>
                <a:latin typeface="Monserrat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342900" lvl="0" indent="-342900" algn="just">
                <a:lnSpc>
                  <a:spcPct val="107000"/>
                </a:lnSpc>
                <a:buFont typeface="Symbol" panose="05050102010706020507" pitchFamily="18" charset="2"/>
                <a:buChar char=""/>
              </a:pPr>
              <a:r>
                <a:rPr lang="es-MX" sz="1200" b="1">
                  <a:solidFill>
                    <a:srgbClr val="434343"/>
                  </a:solidFill>
                  <a:effectLst/>
                  <a:latin typeface="Monserrat"/>
                  <a:ea typeface="Calibri" panose="020F0502020204030204" pitchFamily="34" charset="0"/>
                </a:rPr>
                <a:t>Seguimiento de tendencias mediate hashtags (#)</a:t>
              </a:r>
            </a:p>
            <a:p>
              <a:pPr marL="342900" indent="-342900" algn="just">
                <a:lnSpc>
                  <a:spcPct val="107000"/>
                </a:lnSpc>
                <a:buFont typeface="Symbol" panose="05050102010706020507" pitchFamily="18" charset="2"/>
                <a:buChar char=""/>
              </a:pPr>
              <a:r>
                <a:rPr lang="es-MX" sz="1200" b="1">
                  <a:solidFill>
                    <a:srgbClr val="434343"/>
                  </a:solidFill>
                  <a:effectLst/>
                  <a:latin typeface="Monserrat"/>
                  <a:ea typeface="Calibri" panose="020F0502020204030204" pitchFamily="34" charset="0"/>
                </a:rPr>
                <a:t>Fácil de usar y de manejar para todas las edades</a:t>
              </a:r>
              <a:r>
                <a:rPr lang="es-MX" sz="1200" b="1">
                  <a:solidFill>
                    <a:srgbClr val="434343"/>
                  </a:solidFill>
                  <a:latin typeface="Monserrat"/>
                  <a:ea typeface="Calibri" panose="020F0502020204030204" pitchFamily="34" charset="0"/>
                </a:rPr>
                <a:t> </a:t>
              </a:r>
              <a:endParaRPr lang="es-MX" sz="1200" b="1">
                <a:solidFill>
                  <a:srgbClr val="434343"/>
                </a:solidFill>
                <a:effectLst/>
                <a:latin typeface="Monserrat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342900" lvl="0" indent="-342900" algn="just">
                <a:lnSpc>
                  <a:spcPct val="107000"/>
                </a:lnSpc>
                <a:buFont typeface="Symbol" panose="05050102010706020507" pitchFamily="18" charset="2"/>
                <a:buChar char=""/>
              </a:pPr>
              <a:r>
                <a:rPr lang="es-MX" sz="1200" b="1">
                  <a:solidFill>
                    <a:srgbClr val="434343"/>
                  </a:solidFill>
                  <a:effectLst/>
                  <a:latin typeface="Monserrat"/>
                  <a:ea typeface="Calibri" panose="020F0502020204030204" pitchFamily="34" charset="0"/>
                </a:rPr>
                <a:t>Aplicación totalmente gratuita que permite vincular distintas cuentas</a:t>
              </a:r>
            </a:p>
            <a:p>
              <a:pPr marL="342900" lvl="0" indent="-342900" algn="just">
                <a:lnSpc>
                  <a:spcPct val="107000"/>
                </a:lnSpc>
                <a:buFont typeface="Symbol" panose="05050102010706020507" pitchFamily="18" charset="2"/>
                <a:buChar char=""/>
              </a:pPr>
              <a:r>
                <a:rPr lang="es-MX" sz="1200" b="1">
                  <a:solidFill>
                    <a:srgbClr val="434343"/>
                  </a:solidFill>
                  <a:effectLst/>
                  <a:latin typeface="Monserrat"/>
                  <a:ea typeface="Calibri" panose="020F0502020204030204" pitchFamily="34" charset="0"/>
                </a:rPr>
                <a:t>Creación de historias con tiempo de visualización limitado (24 horas)</a:t>
              </a:r>
            </a:p>
            <a:p>
              <a:pPr marL="342900" indent="-342900" algn="just">
                <a:lnSpc>
                  <a:spcPct val="107000"/>
                </a:lnSpc>
                <a:buFont typeface="Symbol" panose="05050102010706020507" pitchFamily="18" charset="2"/>
                <a:buChar char=""/>
              </a:pPr>
              <a:r>
                <a:rPr lang="es-MX" sz="1200" b="1">
                  <a:solidFill>
                    <a:srgbClr val="434343"/>
                  </a:solidFill>
                  <a:effectLst/>
                  <a:latin typeface="Monserrat"/>
                  <a:ea typeface="Calibri" panose="020F0502020204030204" pitchFamily="34" charset="0"/>
                </a:rPr>
                <a:t>Permite compartir mediante distintas redes sociales</a:t>
              </a:r>
              <a:r>
                <a:rPr lang="es-MX" sz="1200" b="1">
                  <a:solidFill>
                    <a:srgbClr val="434343"/>
                  </a:solidFill>
                  <a:latin typeface="Monserrat"/>
                  <a:ea typeface="Calibri" panose="020F0502020204030204" pitchFamily="34" charset="0"/>
                </a:rPr>
                <a:t> </a:t>
              </a:r>
              <a:endParaRPr lang="es-MX" sz="1200" b="1">
                <a:solidFill>
                  <a:srgbClr val="434343"/>
                </a:solidFill>
                <a:effectLst/>
                <a:latin typeface="Monserrat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457200" algn="just">
                <a:lnSpc>
                  <a:spcPct val="107000"/>
                </a:lnSpc>
                <a:spcAft>
                  <a:spcPts val="800"/>
                </a:spcAft>
              </a:pPr>
              <a:endParaRPr lang="es-MX" sz="1200" b="1">
                <a:solidFill>
                  <a:srgbClr val="434343"/>
                </a:solidFill>
                <a:effectLst/>
                <a:latin typeface="Monserrat"/>
                <a:ea typeface="Calibri" panose="020F0502020204030204" pitchFamily="34" charset="0"/>
              </a:endParaRPr>
            </a:p>
          </p:txBody>
        </p:sp>
        <p:sp>
          <p:nvSpPr>
            <p:cNvPr id="6" name="Cuadro de texto 18">
              <a:extLst>
                <a:ext uri="{FF2B5EF4-FFF2-40B4-BE49-F238E27FC236}">
                  <a16:creationId xmlns:a16="http://schemas.microsoft.com/office/drawing/2014/main" id="{70EB11AC-F5D0-4243-88B7-2F2BE3D95669}"/>
                </a:ext>
              </a:extLst>
            </p:cNvPr>
            <p:cNvSpPr txBox="1"/>
            <p:nvPr/>
          </p:nvSpPr>
          <p:spPr>
            <a:xfrm>
              <a:off x="262346" y="4483735"/>
              <a:ext cx="4234180" cy="1828799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900" indent="-342900" algn="just">
                <a:lnSpc>
                  <a:spcPct val="107000"/>
                </a:lnSpc>
                <a:buFont typeface="Symbol" panose="05050102010706020507" pitchFamily="18" charset="2"/>
                <a:buChar char=""/>
              </a:pPr>
              <a:r>
                <a:rPr lang="es-MX" sz="1200" b="1">
                  <a:solidFill>
                    <a:srgbClr val="434343"/>
                  </a:solidFill>
                  <a:effectLst/>
                  <a:latin typeface="Monserrat"/>
                  <a:ea typeface="Calibri" panose="020F0502020204030204" pitchFamily="34" charset="0"/>
                </a:rPr>
                <a:t>La creatividad se desarrolla de manera orgánica</a:t>
              </a:r>
              <a:r>
                <a:rPr lang="es-MX" sz="1200" b="1">
                  <a:solidFill>
                    <a:srgbClr val="434343"/>
                  </a:solidFill>
                  <a:latin typeface="Monserrat"/>
                  <a:ea typeface="Calibri" panose="020F0502020204030204" pitchFamily="34" charset="0"/>
                </a:rPr>
                <a:t> </a:t>
              </a:r>
              <a:endParaRPr lang="es-MX" sz="1200" b="1">
                <a:solidFill>
                  <a:srgbClr val="434343"/>
                </a:solidFill>
                <a:effectLst/>
                <a:latin typeface="Monserrat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342900" lvl="0" indent="-342900" algn="just">
                <a:lnSpc>
                  <a:spcPct val="107000"/>
                </a:lnSpc>
                <a:buFont typeface="Symbol" panose="05050102010706020507" pitchFamily="18" charset="2"/>
                <a:buChar char=""/>
              </a:pPr>
              <a:r>
                <a:rPr lang="es-MX" sz="1200" b="1">
                  <a:solidFill>
                    <a:srgbClr val="434343"/>
                  </a:solidFill>
                  <a:effectLst/>
                  <a:latin typeface="Monserrat"/>
                  <a:ea typeface="Calibri" panose="020F0502020204030204" pitchFamily="34" charset="0"/>
                </a:rPr>
                <a:t>Interacción entre usuarios y creadores de contenido</a:t>
              </a:r>
            </a:p>
            <a:p>
              <a:pPr marL="342900" indent="-342900" algn="just">
                <a:lnSpc>
                  <a:spcPct val="107000"/>
                </a:lnSpc>
                <a:buFont typeface="Symbol" panose="05050102010706020507" pitchFamily="18" charset="2"/>
                <a:buChar char=""/>
              </a:pPr>
              <a:r>
                <a:rPr lang="es-MX" sz="1200" b="1">
                  <a:solidFill>
                    <a:srgbClr val="434343"/>
                  </a:solidFill>
                  <a:effectLst/>
                  <a:latin typeface="Monserrat"/>
                  <a:ea typeface="Calibri" panose="020F0502020204030204" pitchFamily="34" charset="0"/>
                </a:rPr>
                <a:t>Usuarios en un rango de edad muy amplio</a:t>
              </a:r>
              <a:r>
                <a:rPr lang="es-MX" sz="1200" b="1">
                  <a:solidFill>
                    <a:srgbClr val="434343"/>
                  </a:solidFill>
                  <a:latin typeface="Monserrat"/>
                  <a:ea typeface="Calibri" panose="020F0502020204030204" pitchFamily="34" charset="0"/>
                </a:rPr>
                <a:t> </a:t>
              </a:r>
              <a:endParaRPr lang="es-MX" sz="1200" b="1">
                <a:solidFill>
                  <a:srgbClr val="434343"/>
                </a:solidFill>
                <a:effectLst/>
                <a:latin typeface="Monserrat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342900" indent="-342900" algn="just">
                <a:lnSpc>
                  <a:spcPct val="107000"/>
                </a:lnSpc>
                <a:buFont typeface="Symbol" panose="05050102010706020507" pitchFamily="18" charset="2"/>
                <a:buChar char=""/>
              </a:pPr>
              <a:r>
                <a:rPr lang="es-MX" sz="1200" b="1">
                  <a:solidFill>
                    <a:srgbClr val="434343"/>
                  </a:solidFill>
                  <a:effectLst/>
                  <a:latin typeface="Monserrat"/>
                  <a:ea typeface="Calibri" panose="020F0502020204030204" pitchFamily="34" charset="0"/>
                </a:rPr>
                <a:t>Establecer relaciones de distintos ámbitos mediante la aplicación</a:t>
              </a:r>
              <a:r>
                <a:rPr lang="es-MX" sz="1200" b="1">
                  <a:solidFill>
                    <a:srgbClr val="434343"/>
                  </a:solidFill>
                  <a:latin typeface="Monserrat"/>
                  <a:ea typeface="Calibri" panose="020F0502020204030204" pitchFamily="34" charset="0"/>
                </a:rPr>
                <a:t> </a:t>
              </a:r>
              <a:endParaRPr lang="es-MX" sz="1200" b="1">
                <a:solidFill>
                  <a:srgbClr val="434343"/>
                </a:solidFill>
                <a:effectLst/>
                <a:latin typeface="Monserrat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342900" lvl="0" indent="-342900" algn="just">
                <a:lnSpc>
                  <a:spcPct val="107000"/>
                </a:lnSpc>
                <a:buFont typeface="Symbol" panose="05050102010706020507" pitchFamily="18" charset="2"/>
                <a:buChar char=""/>
              </a:pPr>
              <a:r>
                <a:rPr lang="es-MX" sz="1200" b="1">
                  <a:solidFill>
                    <a:srgbClr val="434343"/>
                  </a:solidFill>
                  <a:effectLst/>
                  <a:latin typeface="Monserrat"/>
                  <a:ea typeface="Calibri" panose="020F0502020204030204" pitchFamily="34" charset="0"/>
                </a:rPr>
                <a:t>Publicidad gratuita mediante publicaciones para marcas propias</a:t>
              </a:r>
            </a:p>
            <a:p>
              <a:pPr marL="342900" indent="-342900" algn="just">
                <a:lnSpc>
                  <a:spcPct val="107000"/>
                </a:lnSpc>
                <a:buFont typeface="Symbol" panose="05050102010706020507" pitchFamily="18" charset="2"/>
                <a:buChar char=""/>
              </a:pPr>
              <a:r>
                <a:rPr lang="es-MX" sz="1200" b="1">
                  <a:solidFill>
                    <a:srgbClr val="434343"/>
                  </a:solidFill>
                  <a:effectLst/>
                  <a:latin typeface="Monserrat"/>
                  <a:ea typeface="Calibri" panose="020F0502020204030204" pitchFamily="34" charset="0"/>
                </a:rPr>
                <a:t>Encontrar gente con los mismos intereses</a:t>
              </a:r>
              <a:r>
                <a:rPr lang="es-MX" sz="1200" b="1">
                  <a:solidFill>
                    <a:srgbClr val="434343"/>
                  </a:solidFill>
                  <a:latin typeface="Monserrat"/>
                  <a:ea typeface="Calibri" panose="020F0502020204030204" pitchFamily="34" charset="0"/>
                </a:rPr>
                <a:t> </a:t>
              </a:r>
              <a:endParaRPr lang="es-MX" sz="1200" b="1">
                <a:solidFill>
                  <a:srgbClr val="434343"/>
                </a:solidFill>
                <a:effectLst/>
                <a:latin typeface="Monserrat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457200" algn="just">
                <a:lnSpc>
                  <a:spcPct val="107000"/>
                </a:lnSpc>
                <a:spcAft>
                  <a:spcPts val="800"/>
                </a:spcAft>
              </a:pPr>
              <a:endParaRPr lang="es-MX" sz="1200" b="1">
                <a:solidFill>
                  <a:srgbClr val="434343"/>
                </a:solidFill>
                <a:effectLst/>
                <a:latin typeface="Monserrat"/>
                <a:ea typeface="Calibri" panose="020F0502020204030204" pitchFamily="34" charset="0"/>
              </a:endParaRPr>
            </a:p>
          </p:txBody>
        </p:sp>
        <p:sp>
          <p:nvSpPr>
            <p:cNvPr id="7" name="Cuadro de texto 19">
              <a:extLst>
                <a:ext uri="{FF2B5EF4-FFF2-40B4-BE49-F238E27FC236}">
                  <a16:creationId xmlns:a16="http://schemas.microsoft.com/office/drawing/2014/main" id="{20CDC127-140F-1E4A-8B17-953DD1BC2242}"/>
                </a:ext>
              </a:extLst>
            </p:cNvPr>
            <p:cNvSpPr txBox="1"/>
            <p:nvPr/>
          </p:nvSpPr>
          <p:spPr>
            <a:xfrm>
              <a:off x="5181600" y="800252"/>
              <a:ext cx="4421908" cy="2316177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342900" lvl="0" indent="-342900" algn="just">
                <a:lnSpc>
                  <a:spcPct val="107000"/>
                </a:lnSpc>
                <a:buFont typeface="Symbol" panose="05050102010706020507" pitchFamily="18" charset="2"/>
                <a:buChar char=""/>
              </a:pPr>
              <a:r>
                <a:rPr lang="es-MX" sz="1200" b="1">
                  <a:solidFill>
                    <a:schemeClr val="tx1"/>
                  </a:solidFill>
                  <a:effectLst/>
                  <a:latin typeface="Monserrat"/>
                  <a:ea typeface="Calibri" panose="020F0502020204030204" pitchFamily="34" charset="0"/>
                </a:rPr>
                <a:t>Robo de identidad</a:t>
              </a:r>
            </a:p>
            <a:p>
              <a:pPr marL="342900" indent="-342900" algn="just">
                <a:lnSpc>
                  <a:spcPct val="107000"/>
                </a:lnSpc>
                <a:buFont typeface="Symbol" panose="05050102010706020507" pitchFamily="18" charset="2"/>
                <a:buChar char=""/>
              </a:pPr>
              <a:r>
                <a:rPr lang="es-MX" sz="1200" b="1">
                  <a:solidFill>
                    <a:schemeClr val="tx1"/>
                  </a:solidFill>
                  <a:effectLst/>
                  <a:latin typeface="Monserrat"/>
                  <a:ea typeface="Calibri" panose="020F0502020204030204" pitchFamily="34" charset="0"/>
                </a:rPr>
                <a:t>Publicidad engañosa dada por paginas o personas de la plataforma</a:t>
              </a:r>
              <a:r>
                <a:rPr lang="es-MX" sz="1200" b="1">
                  <a:solidFill>
                    <a:schemeClr val="tx1"/>
                  </a:solidFill>
                  <a:latin typeface="Monserrat"/>
                  <a:ea typeface="Calibri" panose="020F0502020204030204" pitchFamily="34" charset="0"/>
                </a:rPr>
                <a:t> </a:t>
              </a:r>
              <a:endParaRPr lang="es-MX" sz="1200" b="1">
                <a:solidFill>
                  <a:schemeClr val="tx1"/>
                </a:solidFill>
                <a:effectLst/>
                <a:latin typeface="Monserrat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342900" indent="-342900" algn="just">
                <a:lnSpc>
                  <a:spcPct val="107000"/>
                </a:lnSpc>
                <a:buFont typeface="Symbol" panose="05050102010706020507" pitchFamily="18" charset="2"/>
                <a:buChar char=""/>
              </a:pPr>
              <a:r>
                <a:rPr lang="es-MX" sz="1200" b="1">
                  <a:solidFill>
                    <a:schemeClr val="tx1"/>
                  </a:solidFill>
                  <a:effectLst/>
                  <a:latin typeface="Monserrat"/>
                  <a:ea typeface="Calibri" panose="020F0502020204030204" pitchFamily="34" charset="0"/>
                </a:rPr>
                <a:t>Fuerte incitación al consumo de productos</a:t>
              </a:r>
              <a:r>
                <a:rPr lang="es-MX" sz="1200" b="1">
                  <a:solidFill>
                    <a:schemeClr val="tx1"/>
                  </a:solidFill>
                  <a:latin typeface="Monserrat"/>
                  <a:ea typeface="Calibri" panose="020F0502020204030204" pitchFamily="34" charset="0"/>
                </a:rPr>
                <a:t>  </a:t>
              </a:r>
              <a:endParaRPr lang="es-MX" sz="1200" b="1">
                <a:solidFill>
                  <a:schemeClr val="tx1"/>
                </a:solidFill>
                <a:effectLst/>
                <a:latin typeface="Monserrat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342900" indent="-342900" algn="just">
                <a:lnSpc>
                  <a:spcPct val="107000"/>
                </a:lnSpc>
                <a:buFont typeface="Symbol" panose="05050102010706020507" pitchFamily="18" charset="2"/>
                <a:buChar char=""/>
              </a:pPr>
              <a:r>
                <a:rPr lang="es-MX" sz="1200" b="1">
                  <a:solidFill>
                    <a:schemeClr val="tx1"/>
                  </a:solidFill>
                  <a:effectLst/>
                  <a:latin typeface="Monserrat"/>
                  <a:ea typeface="Calibri" panose="020F0502020204030204" pitchFamily="34" charset="0"/>
                </a:rPr>
                <a:t>Facebook a pesar de ser del mismo dueño es su principal competidor</a:t>
              </a:r>
              <a:r>
                <a:rPr lang="es-MX" sz="1200" b="1">
                  <a:solidFill>
                    <a:schemeClr val="tx1"/>
                  </a:solidFill>
                  <a:latin typeface="Monserrat"/>
                  <a:ea typeface="Calibri" panose="020F0502020204030204" pitchFamily="34" charset="0"/>
                </a:rPr>
                <a:t> </a:t>
              </a:r>
              <a:endParaRPr lang="es-MX" sz="1200" b="1">
                <a:solidFill>
                  <a:schemeClr val="tx1"/>
                </a:solidFill>
                <a:effectLst/>
                <a:latin typeface="Monserrat"/>
                <a:ea typeface="Calibri" panose="020F0502020204030204" pitchFamily="34" charset="0"/>
                <a:cs typeface="Arial" panose="020B0604020202020204" pitchFamily="34" charset="0"/>
              </a:endParaRPr>
            </a:p>
            <a:p>
              <a:pPr marL="342900" indent="-342900" algn="just">
                <a:lnSpc>
                  <a:spcPct val="107000"/>
                </a:lnSpc>
                <a:spcAft>
                  <a:spcPts val="800"/>
                </a:spcAft>
                <a:buFont typeface="Symbol" panose="05050102010706020507" pitchFamily="18" charset="2"/>
                <a:buChar char=""/>
              </a:pPr>
              <a:r>
                <a:rPr lang="es-MX" sz="1200" b="1">
                  <a:solidFill>
                    <a:schemeClr val="tx1"/>
                  </a:solidFill>
                  <a:effectLst/>
                  <a:latin typeface="Monserrat"/>
                  <a:ea typeface="Calibri" panose="020F0502020204030204" pitchFamily="34" charset="0"/>
                </a:rPr>
                <a:t>Exceso de publicidad provocada por usuarios o marcas</a:t>
              </a:r>
              <a:r>
                <a:rPr lang="es-MX" sz="1200" b="1">
                  <a:solidFill>
                    <a:schemeClr val="tx1"/>
                  </a:solidFill>
                  <a:latin typeface="Monserrat"/>
                  <a:ea typeface="Calibri" panose="020F0502020204030204" pitchFamily="34" charset="0"/>
                </a:rPr>
                <a:t>  </a:t>
              </a:r>
              <a:endParaRPr lang="es-MX" sz="1200" b="1">
                <a:solidFill>
                  <a:schemeClr val="tx1"/>
                </a:solidFill>
                <a:effectLst/>
                <a:latin typeface="Monserrat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8" name="Imagen 7" descr="Ilustración de Símbolo De Icono Like And Dislike y más Vectores Libres de  Derechos de Azul - iStock">
              <a:extLst>
                <a:ext uri="{FF2B5EF4-FFF2-40B4-BE49-F238E27FC236}">
                  <a16:creationId xmlns:a16="http://schemas.microsoft.com/office/drawing/2014/main" id="{15B47BD4-541E-8C4B-945A-F12288AA84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9856" b="89904" l="5048" r="93510">
                          <a14:foregroundMark x1="7933" y1="51442" x2="7933" y2="51442"/>
                          <a14:foregroundMark x1="5769" y1="49760" x2="5769" y2="49760"/>
                          <a14:foregroundMark x1="5048" y1="49760" x2="5048" y2="49760"/>
                          <a14:foregroundMark x1="66827" y1="50240" x2="66827" y2="50240"/>
                          <a14:foregroundMark x1="64183" y1="42067" x2="73317" y2="51923"/>
                          <a14:foregroundMark x1="81971" y1="41587" x2="84135" y2="54087"/>
                          <a14:foregroundMark x1="84856" y1="47115" x2="83894" y2="58654"/>
                          <a14:foregroundMark x1="93510" y1="46394" x2="93510" y2="46394"/>
                          <a14:foregroundMark x1="67308" y1="53606" x2="76683" y2="56490"/>
                          <a14:foregroundMark x1="77644" y1="45192" x2="81010" y2="46635"/>
                          <a14:backgroundMark x1="4327" y1="49279" x2="4327" y2="49279"/>
                          <a14:backgroundMark x1="4567" y1="50000" x2="4567" y2="5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282" r="50641" b="27885"/>
            <a:stretch/>
          </p:blipFill>
          <p:spPr bwMode="auto">
            <a:xfrm>
              <a:off x="171450" y="2743200"/>
              <a:ext cx="800100" cy="74295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Imagen 8" descr="Ilustración de Símbolo De Icono Like And Dislike y más Vectores Libres de  Derechos de Azul - iStock">
              <a:extLst>
                <a:ext uri="{FF2B5EF4-FFF2-40B4-BE49-F238E27FC236}">
                  <a16:creationId xmlns:a16="http://schemas.microsoft.com/office/drawing/2014/main" id="{71440565-3427-2245-AAA8-6EAA43A0BE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856" b="89904" l="5048" r="93510">
                          <a14:foregroundMark x1="7933" y1="51442" x2="7933" y2="51442"/>
                          <a14:foregroundMark x1="5769" y1="49760" x2="5769" y2="49760"/>
                          <a14:foregroundMark x1="5048" y1="49760" x2="5048" y2="49760"/>
                          <a14:foregroundMark x1="66827" y1="50240" x2="66827" y2="50240"/>
                          <a14:foregroundMark x1="64183" y1="42067" x2="73317" y2="51923"/>
                          <a14:foregroundMark x1="81971" y1="41587" x2="84135" y2="54087"/>
                          <a14:foregroundMark x1="84856" y1="47115" x2="83894" y2="58654"/>
                          <a14:foregroundMark x1="93510" y1="46394" x2="93510" y2="46394"/>
                          <a14:foregroundMark x1="67308" y1="53606" x2="76683" y2="56490"/>
                          <a14:foregroundMark x1="77644" y1="45192" x2="81010" y2="46635"/>
                          <a14:backgroundMark x1="4327" y1="49279" x2="4327" y2="49279"/>
                          <a14:backgroundMark x1="4567" y1="50000" x2="4567" y2="5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26282" b="27885"/>
            <a:stretch/>
          </p:blipFill>
          <p:spPr bwMode="auto">
            <a:xfrm>
              <a:off x="5314950" y="6515100"/>
              <a:ext cx="802640" cy="73596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0" name="Imagen 9" descr="Descarga ahora este icono en formato SVG, PSD, PNG, EPS o como fuente para  web. Flaticon, la mayor base de datos de icono… | Icono estrella, Iconos,  Disenos de unas">
              <a:extLst>
                <a:ext uri="{FF2B5EF4-FFF2-40B4-BE49-F238E27FC236}">
                  <a16:creationId xmlns:a16="http://schemas.microsoft.com/office/drawing/2014/main" id="{955BFF9C-778A-554A-BF91-68F35F2F90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0500" y="6591300"/>
              <a:ext cx="762000" cy="762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" name="Imagen 10" descr="Amenaza png | Klipartz">
              <a:extLst>
                <a:ext uri="{FF2B5EF4-FFF2-40B4-BE49-F238E27FC236}">
                  <a16:creationId xmlns:a16="http://schemas.microsoft.com/office/drawing/2014/main" id="{4AA7D10A-1109-C248-A8CA-073B0B412FD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ackgroundRemoval t="4865" b="92973" l="4595" r="98649">
                          <a14:foregroundMark x1="10000" y1="83243" x2="4595" y2="88919"/>
                          <a14:foregroundMark x1="20000" y1="91081" x2="98649" y2="93243"/>
                          <a14:foregroundMark x1="46757" y1="8649" x2="51351" y2="11892"/>
                          <a14:foregroundMark x1="49459" y1="4865" x2="49459" y2="486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372100" y="2800350"/>
              <a:ext cx="704850" cy="70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" name="Cuadro de texto 28">
              <a:extLst>
                <a:ext uri="{FF2B5EF4-FFF2-40B4-BE49-F238E27FC236}">
                  <a16:creationId xmlns:a16="http://schemas.microsoft.com/office/drawing/2014/main" id="{B8E56B78-1DA2-2942-89B9-937C61DD18E8}"/>
                </a:ext>
              </a:extLst>
            </p:cNvPr>
            <p:cNvSpPr txBox="1"/>
            <p:nvPr/>
          </p:nvSpPr>
          <p:spPr>
            <a:xfrm>
              <a:off x="742950" y="114300"/>
              <a:ext cx="3136900" cy="5080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MX" sz="2000" b="1">
                  <a:solidFill>
                    <a:srgbClr val="434343"/>
                  </a:solidFill>
                  <a:effectLst/>
                  <a:latin typeface="Monserrat"/>
                  <a:ea typeface="Calibri" panose="020F0502020204030204" pitchFamily="34" charset="0"/>
                </a:rPr>
                <a:t>Fortalezas</a:t>
              </a:r>
              <a:endParaRPr lang="es-MX" sz="1200" b="1">
                <a:solidFill>
                  <a:srgbClr val="434343"/>
                </a:solidFill>
                <a:effectLst/>
                <a:latin typeface="Monserrat"/>
                <a:ea typeface="Calibri" panose="020F0502020204030204" pitchFamily="34" charset="0"/>
              </a:endParaRPr>
            </a:p>
          </p:txBody>
        </p:sp>
        <p:sp>
          <p:nvSpPr>
            <p:cNvPr id="13" name="Cuadro de texto 29">
              <a:extLst>
                <a:ext uri="{FF2B5EF4-FFF2-40B4-BE49-F238E27FC236}">
                  <a16:creationId xmlns:a16="http://schemas.microsoft.com/office/drawing/2014/main" id="{C658EB58-389C-D44E-8AE3-091763B9D7DD}"/>
                </a:ext>
              </a:extLst>
            </p:cNvPr>
            <p:cNvSpPr txBox="1"/>
            <p:nvPr/>
          </p:nvSpPr>
          <p:spPr>
            <a:xfrm>
              <a:off x="5695950" y="133350"/>
              <a:ext cx="3136900" cy="5080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MX" sz="1800" b="1">
                  <a:solidFill>
                    <a:srgbClr val="434343"/>
                  </a:solidFill>
                  <a:latin typeface="Monserrat"/>
                </a:rPr>
                <a:t>Amenazas</a:t>
              </a:r>
            </a:p>
          </p:txBody>
        </p:sp>
        <p:sp>
          <p:nvSpPr>
            <p:cNvPr id="14" name="Cuadro de texto 30">
              <a:extLst>
                <a:ext uri="{FF2B5EF4-FFF2-40B4-BE49-F238E27FC236}">
                  <a16:creationId xmlns:a16="http://schemas.microsoft.com/office/drawing/2014/main" id="{D34A94B1-AC95-3B49-8F7E-A0D369F52726}"/>
                </a:ext>
              </a:extLst>
            </p:cNvPr>
            <p:cNvSpPr txBox="1"/>
            <p:nvPr/>
          </p:nvSpPr>
          <p:spPr>
            <a:xfrm>
              <a:off x="704850" y="3905250"/>
              <a:ext cx="3136900" cy="5080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MX" sz="2000" b="1">
                  <a:solidFill>
                    <a:srgbClr val="434343"/>
                  </a:solidFill>
                  <a:effectLst/>
                  <a:latin typeface="Monserrat"/>
                  <a:ea typeface="Calibri" panose="020F0502020204030204" pitchFamily="34" charset="0"/>
                </a:rPr>
                <a:t>Oportunidades</a:t>
              </a:r>
              <a:endParaRPr lang="es-MX" sz="1200" b="1">
                <a:solidFill>
                  <a:srgbClr val="434343"/>
                </a:solidFill>
                <a:effectLst/>
                <a:latin typeface="Monserrat"/>
                <a:ea typeface="Calibri" panose="020F0502020204030204" pitchFamily="34" charset="0"/>
              </a:endParaRPr>
            </a:p>
          </p:txBody>
        </p:sp>
        <p:sp>
          <p:nvSpPr>
            <p:cNvPr id="15" name="Cuadro de texto 31">
              <a:extLst>
                <a:ext uri="{FF2B5EF4-FFF2-40B4-BE49-F238E27FC236}">
                  <a16:creationId xmlns:a16="http://schemas.microsoft.com/office/drawing/2014/main" id="{B2A7AB3D-F30A-D345-95DD-FD2997DD72BA}"/>
                </a:ext>
              </a:extLst>
            </p:cNvPr>
            <p:cNvSpPr txBox="1"/>
            <p:nvPr/>
          </p:nvSpPr>
          <p:spPr>
            <a:xfrm>
              <a:off x="5848350" y="3886200"/>
              <a:ext cx="3136900" cy="508000"/>
            </a:xfrm>
            <a:prstGeom prst="rect">
              <a:avLst/>
            </a:prstGeom>
            <a:noFill/>
            <a:ln w="6350">
              <a:noFill/>
            </a:ln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07000"/>
                </a:lnSpc>
                <a:spcAft>
                  <a:spcPts val="800"/>
                </a:spcAft>
              </a:pPr>
              <a:r>
                <a:rPr lang="es-MX" sz="2000" b="1">
                  <a:solidFill>
                    <a:srgbClr val="434343"/>
                  </a:solidFill>
                  <a:effectLst/>
                  <a:latin typeface="Monserrat"/>
                  <a:ea typeface="Calibri" panose="020F0502020204030204" pitchFamily="34" charset="0"/>
                </a:rPr>
                <a:t>Debilidades</a:t>
              </a:r>
              <a:r>
                <a:rPr lang="es-MX" sz="2000" b="1">
                  <a:solidFill>
                    <a:srgbClr val="434343"/>
                  </a:solidFill>
                  <a:latin typeface="Monserrat"/>
                  <a:ea typeface="Calibri" panose="020F0502020204030204" pitchFamily="34" charset="0"/>
                </a:rPr>
                <a:t> </a:t>
              </a:r>
              <a:endParaRPr lang="es-MX" sz="1200" b="1">
                <a:solidFill>
                  <a:srgbClr val="434343"/>
                </a:solidFill>
                <a:effectLst/>
                <a:latin typeface="Monserrat"/>
                <a:ea typeface="Calibri" panose="020F050202020403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64590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ítulo 1">
            <a:extLst>
              <a:ext uri="{FF2B5EF4-FFF2-40B4-BE49-F238E27FC236}">
                <a16:creationId xmlns:a16="http://schemas.microsoft.com/office/drawing/2014/main" id="{803083ED-0E84-43AC-AB47-7F64F7CFDFEC}"/>
              </a:ext>
            </a:extLst>
          </p:cNvPr>
          <p:cNvSpPr>
            <a:spLocks noGrp="1"/>
          </p:cNvSpPr>
          <p:nvPr/>
        </p:nvSpPr>
        <p:spPr>
          <a:xfrm>
            <a:off x="1205996" y="-58832"/>
            <a:ext cx="9613862" cy="5885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3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s-MX" sz="2400">
                <a:solidFill>
                  <a:schemeClr val="accent4"/>
                </a:solidFill>
              </a:rPr>
              <a:t>Etapas de procesamiento </a:t>
            </a:r>
          </a:p>
        </p:txBody>
      </p:sp>
      <p:pic>
        <p:nvPicPr>
          <p:cNvPr id="32" name="Picture 32" descr="Diagram&#10;&#10;Description automatically generated">
            <a:extLst>
              <a:ext uri="{FF2B5EF4-FFF2-40B4-BE49-F238E27FC236}">
                <a16:creationId xmlns:a16="http://schemas.microsoft.com/office/drawing/2014/main" id="{C2E9ABF4-B437-47AE-AF12-2395174122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983" y="1023661"/>
            <a:ext cx="9537700" cy="5001180"/>
          </a:xfrm>
          <a:prstGeom prst="rect">
            <a:avLst/>
          </a:prstGeom>
        </p:spPr>
      </p:pic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CA020EDB-9A35-4523-A484-10F018BDCDF1}"/>
              </a:ext>
            </a:extLst>
          </p:cNvPr>
          <p:cNvCxnSpPr>
            <a:cxnSpLocks/>
          </p:cNvCxnSpPr>
          <p:nvPr/>
        </p:nvCxnSpPr>
        <p:spPr>
          <a:xfrm flipH="1">
            <a:off x="8104094" y="5002306"/>
            <a:ext cx="905435" cy="0"/>
          </a:xfrm>
          <a:prstGeom prst="straightConnector1">
            <a:avLst/>
          </a:prstGeom>
          <a:ln w="762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de flecha 11">
            <a:extLst>
              <a:ext uri="{FF2B5EF4-FFF2-40B4-BE49-F238E27FC236}">
                <a16:creationId xmlns:a16="http://schemas.microsoft.com/office/drawing/2014/main" id="{64144491-A2C4-4F30-AE1E-C074DCF79C23}"/>
              </a:ext>
            </a:extLst>
          </p:cNvPr>
          <p:cNvCxnSpPr/>
          <p:nvPr/>
        </p:nvCxnSpPr>
        <p:spPr>
          <a:xfrm>
            <a:off x="9583271" y="2707341"/>
            <a:ext cx="0" cy="1927412"/>
          </a:xfrm>
          <a:prstGeom prst="straightConnector1">
            <a:avLst/>
          </a:prstGeom>
          <a:ln w="762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71AABEC-857E-4B8F-853B-5C6C6F221862}"/>
              </a:ext>
            </a:extLst>
          </p:cNvPr>
          <p:cNvCxnSpPr>
            <a:cxnSpLocks/>
          </p:cNvCxnSpPr>
          <p:nvPr/>
        </p:nvCxnSpPr>
        <p:spPr>
          <a:xfrm flipH="1">
            <a:off x="5961531" y="5002306"/>
            <a:ext cx="761999" cy="0"/>
          </a:xfrm>
          <a:prstGeom prst="straightConnector1">
            <a:avLst/>
          </a:prstGeom>
          <a:ln w="762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57A1675B-189D-4A72-9CC8-E0F2A481E9D9}"/>
              </a:ext>
            </a:extLst>
          </p:cNvPr>
          <p:cNvCxnSpPr>
            <a:cxnSpLocks/>
          </p:cNvCxnSpPr>
          <p:nvPr/>
        </p:nvCxnSpPr>
        <p:spPr>
          <a:xfrm flipH="1">
            <a:off x="4455461" y="5002306"/>
            <a:ext cx="761999" cy="0"/>
          </a:xfrm>
          <a:prstGeom prst="straightConnector1">
            <a:avLst/>
          </a:prstGeom>
          <a:ln w="76200">
            <a:solidFill>
              <a:schemeClr val="tx1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lecha: curvada hacia la izquierda 12">
            <a:extLst>
              <a:ext uri="{FF2B5EF4-FFF2-40B4-BE49-F238E27FC236}">
                <a16:creationId xmlns:a16="http://schemas.microsoft.com/office/drawing/2014/main" id="{9E2E3A49-8B3C-4718-B666-1C6A38160041}"/>
              </a:ext>
            </a:extLst>
          </p:cNvPr>
          <p:cNvSpPr/>
          <p:nvPr/>
        </p:nvSpPr>
        <p:spPr>
          <a:xfrm>
            <a:off x="9829613" y="4693304"/>
            <a:ext cx="690158" cy="690281"/>
          </a:xfrm>
          <a:prstGeom prst="curvedLeftArrow">
            <a:avLst/>
          </a:prstGeom>
          <a:solidFill>
            <a:schemeClr val="tx1">
              <a:lumMod val="60000"/>
              <a:lumOff val="40000"/>
            </a:schemeClr>
          </a:solidFill>
          <a:ln>
            <a:solidFill>
              <a:schemeClr val="tx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64419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Imagen 24">
            <a:extLst>
              <a:ext uri="{FF2B5EF4-FFF2-40B4-BE49-F238E27FC236}">
                <a16:creationId xmlns:a16="http://schemas.microsoft.com/office/drawing/2014/main" id="{0F2974B9-753F-F64C-8428-2D806E1C6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6736" y="2696368"/>
            <a:ext cx="1465263" cy="1465263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58046253-3FA2-CA49-8794-62CEAB34E1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126" y="2569368"/>
            <a:ext cx="1592263" cy="1592263"/>
          </a:xfrm>
          <a:prstGeom prst="rect">
            <a:avLst/>
          </a:prstGeom>
        </p:spPr>
      </p:pic>
      <p:sp>
        <p:nvSpPr>
          <p:cNvPr id="28" name="CuadroTexto 27">
            <a:extLst>
              <a:ext uri="{FF2B5EF4-FFF2-40B4-BE49-F238E27FC236}">
                <a16:creationId xmlns:a16="http://schemas.microsoft.com/office/drawing/2014/main" id="{AFAE7F2D-4F91-B440-BB22-C4529807745A}"/>
              </a:ext>
            </a:extLst>
          </p:cNvPr>
          <p:cNvSpPr txBox="1"/>
          <p:nvPr/>
        </p:nvSpPr>
        <p:spPr>
          <a:xfrm>
            <a:off x="2791615" y="4161631"/>
            <a:ext cx="209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>
                <a:solidFill>
                  <a:schemeClr val="accent4"/>
                </a:solidFill>
                <a:latin typeface="Montserrat" pitchFamily="2" charset="77"/>
              </a:rPr>
              <a:t>Instantáneas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3C81F5A0-ED82-3C46-B0F1-C1C43A1D345A}"/>
              </a:ext>
            </a:extLst>
          </p:cNvPr>
          <p:cNvSpPr txBox="1"/>
          <p:nvPr/>
        </p:nvSpPr>
        <p:spPr>
          <a:xfrm>
            <a:off x="7352505" y="4161631"/>
            <a:ext cx="209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>
                <a:solidFill>
                  <a:schemeClr val="accent4"/>
                </a:solidFill>
                <a:latin typeface="Montserrat" pitchFamily="2" charset="77"/>
              </a:rPr>
              <a:t>Telegramas</a:t>
            </a:r>
          </a:p>
        </p:txBody>
      </p:sp>
      <p:pic>
        <p:nvPicPr>
          <p:cNvPr id="34" name="Imagen 33">
            <a:extLst>
              <a:ext uri="{FF2B5EF4-FFF2-40B4-BE49-F238E27FC236}">
                <a16:creationId xmlns:a16="http://schemas.microsoft.com/office/drawing/2014/main" id="{4337AE76-0B86-DE4C-81A7-B3F637417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858" y="-228600"/>
            <a:ext cx="2128838" cy="212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425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1DD6ED-6310-4735-B5D6-C8F00DF47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5700" y="153307"/>
            <a:ext cx="3547600" cy="480400"/>
          </a:xfrm>
        </p:spPr>
        <p:txBody>
          <a:bodyPr/>
          <a:lstStyle/>
          <a:p>
            <a:r>
              <a:rPr lang="es-MX" sz="2400">
                <a:solidFill>
                  <a:srgbClr val="443F3D"/>
                </a:solidFill>
                <a:latin typeface="Monserrat"/>
              </a:rPr>
              <a:t>Sensores</a:t>
            </a:r>
          </a:p>
        </p:txBody>
      </p:sp>
      <p:pic>
        <p:nvPicPr>
          <p:cNvPr id="4" name="Gráfico 3" descr="Flechas de cheurón con relleno sólido">
            <a:extLst>
              <a:ext uri="{FF2B5EF4-FFF2-40B4-BE49-F238E27FC236}">
                <a16:creationId xmlns:a16="http://schemas.microsoft.com/office/drawing/2014/main" id="{4351C508-AEAC-4A66-90E0-A40F94DAD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949485" y="1381490"/>
            <a:ext cx="1436558" cy="1436558"/>
          </a:xfrm>
          <a:prstGeom prst="rect">
            <a:avLst/>
          </a:prstGeom>
        </p:spPr>
      </p:pic>
      <p:pic>
        <p:nvPicPr>
          <p:cNvPr id="6" name="Gráfico 5" descr="Do con relleno sólido">
            <a:extLst>
              <a:ext uri="{FF2B5EF4-FFF2-40B4-BE49-F238E27FC236}">
                <a16:creationId xmlns:a16="http://schemas.microsoft.com/office/drawing/2014/main" id="{9F8B06A0-8623-41AA-A3FA-D9F77C0D63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750925" y="1341932"/>
            <a:ext cx="1436558" cy="1436558"/>
          </a:xfrm>
          <a:prstGeom prst="rect">
            <a:avLst/>
          </a:prstGeom>
        </p:spPr>
      </p:pic>
      <p:grpSp>
        <p:nvGrpSpPr>
          <p:cNvPr id="12" name="Grupo 11">
            <a:extLst>
              <a:ext uri="{FF2B5EF4-FFF2-40B4-BE49-F238E27FC236}">
                <a16:creationId xmlns:a16="http://schemas.microsoft.com/office/drawing/2014/main" id="{41533808-A901-482A-9BF3-EB2272A99594}"/>
              </a:ext>
            </a:extLst>
          </p:cNvPr>
          <p:cNvGrpSpPr/>
          <p:nvPr/>
        </p:nvGrpSpPr>
        <p:grpSpPr>
          <a:xfrm>
            <a:off x="5495873" y="3888597"/>
            <a:ext cx="1230443" cy="1302895"/>
            <a:chOff x="5410200" y="3433998"/>
            <a:chExt cx="1673902" cy="1671402"/>
          </a:xfrm>
          <a:solidFill>
            <a:srgbClr val="FF9E02"/>
          </a:solidFill>
        </p:grpSpPr>
        <p:pic>
          <p:nvPicPr>
            <p:cNvPr id="8" name="Gráfico 7" descr="Arrow Right con relleno sólido">
              <a:extLst>
                <a:ext uri="{FF2B5EF4-FFF2-40B4-BE49-F238E27FC236}">
                  <a16:creationId xmlns:a16="http://schemas.microsoft.com/office/drawing/2014/main" id="{350AB1D0-1A6B-4172-BAB1-0C8DE3E06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0800000">
              <a:off x="5410200" y="3810000"/>
              <a:ext cx="914400" cy="914400"/>
            </a:xfrm>
            <a:prstGeom prst="rect">
              <a:avLst/>
            </a:prstGeom>
          </p:spPr>
        </p:pic>
        <p:pic>
          <p:nvPicPr>
            <p:cNvPr id="9" name="Gráfico 8" descr="Arrow Right con relleno sólido">
              <a:extLst>
                <a:ext uri="{FF2B5EF4-FFF2-40B4-BE49-F238E27FC236}">
                  <a16:creationId xmlns:a16="http://schemas.microsoft.com/office/drawing/2014/main" id="{C9AFCF57-C3D0-48C2-8AA2-B2E2A04131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5784955" y="3433998"/>
              <a:ext cx="914400" cy="914400"/>
            </a:xfrm>
            <a:prstGeom prst="rect">
              <a:avLst/>
            </a:prstGeom>
          </p:spPr>
        </p:pic>
        <p:pic>
          <p:nvPicPr>
            <p:cNvPr id="10" name="Gráfico 9" descr="Arrow Right con relleno sólido">
              <a:extLst>
                <a:ext uri="{FF2B5EF4-FFF2-40B4-BE49-F238E27FC236}">
                  <a16:creationId xmlns:a16="http://schemas.microsoft.com/office/drawing/2014/main" id="{4FA08760-B911-4496-80C3-B7AEFAE88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169702" y="3810000"/>
              <a:ext cx="914400" cy="914400"/>
            </a:xfrm>
            <a:prstGeom prst="rect">
              <a:avLst/>
            </a:prstGeom>
          </p:spPr>
        </p:pic>
        <p:pic>
          <p:nvPicPr>
            <p:cNvPr id="11" name="Gráfico 10" descr="Arrow Right con relleno sólido">
              <a:extLst>
                <a:ext uri="{FF2B5EF4-FFF2-40B4-BE49-F238E27FC236}">
                  <a16:creationId xmlns:a16="http://schemas.microsoft.com/office/drawing/2014/main" id="{233E9CC9-E559-479E-AA53-8E9C6FF4C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5791200" y="4191000"/>
              <a:ext cx="914400" cy="914400"/>
            </a:xfrm>
            <a:prstGeom prst="rect">
              <a:avLst/>
            </a:prstGeom>
          </p:spPr>
        </p:pic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AE34710-6143-449F-BF23-34E8C302DF72}"/>
              </a:ext>
            </a:extLst>
          </p:cNvPr>
          <p:cNvSpPr txBox="1"/>
          <p:nvPr/>
        </p:nvSpPr>
        <p:spPr>
          <a:xfrm>
            <a:off x="1427824" y="2786002"/>
            <a:ext cx="3569229" cy="338554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MX" sz="1600" b="1">
                <a:latin typeface="Monserrat"/>
              </a:rPr>
              <a:t>Sensores de movimiento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9F0FE8D6-86FC-4148-9F8D-8A8B83726D3E}"/>
              </a:ext>
            </a:extLst>
          </p:cNvPr>
          <p:cNvSpPr txBox="1"/>
          <p:nvPr/>
        </p:nvSpPr>
        <p:spPr>
          <a:xfrm>
            <a:off x="4995820" y="5251919"/>
            <a:ext cx="29942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2000" b="1">
                <a:effectLst/>
                <a:latin typeface="Monserrat"/>
                <a:ea typeface="Calibri" panose="020F0502020204030204" pitchFamily="34" charset="0"/>
              </a:rPr>
              <a:t>Sensores de posición</a:t>
            </a:r>
            <a:endParaRPr lang="es-MX" sz="2000" b="1">
              <a:latin typeface="Monserrat"/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949F1E2-7441-4CDD-B158-6302E06FB54D}"/>
              </a:ext>
            </a:extLst>
          </p:cNvPr>
          <p:cNvSpPr txBox="1"/>
          <p:nvPr/>
        </p:nvSpPr>
        <p:spPr>
          <a:xfrm>
            <a:off x="8232515" y="3029419"/>
            <a:ext cx="29942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1800" b="1">
                <a:effectLst/>
                <a:latin typeface="Monserrat"/>
                <a:ea typeface="Calibri" panose="020F0502020204030204" pitchFamily="34" charset="0"/>
              </a:rPr>
              <a:t>Sensores ambientales</a:t>
            </a:r>
            <a:endParaRPr lang="es-MX" sz="1800" b="1">
              <a:latin typeface="Monserrat"/>
            </a:endParaRPr>
          </a:p>
        </p:txBody>
      </p:sp>
    </p:spTree>
    <p:extLst>
      <p:ext uri="{BB962C8B-B14F-4D97-AF65-F5344CB8AC3E}">
        <p14:creationId xmlns:p14="http://schemas.microsoft.com/office/powerpoint/2010/main" val="20741936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>
            <a:extLst>
              <a:ext uri="{FF2B5EF4-FFF2-40B4-BE49-F238E27FC236}">
                <a16:creationId xmlns:a16="http://schemas.microsoft.com/office/drawing/2014/main" id="{429159D7-1E07-4E15-AC2B-423296958D9C}"/>
              </a:ext>
            </a:extLst>
          </p:cNvPr>
          <p:cNvSpPr>
            <a:spLocks noGrp="1"/>
          </p:cNvSpPr>
          <p:nvPr/>
        </p:nvSpPr>
        <p:spPr>
          <a:xfrm>
            <a:off x="595655" y="2105595"/>
            <a:ext cx="3739279" cy="26610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ontserrat"/>
              <a:buNone/>
              <a:defRPr sz="12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es-MX" sz="3600">
                <a:solidFill>
                  <a:srgbClr val="CC8F18"/>
                </a:solidFill>
              </a:rPr>
              <a:t>SENSORES</a:t>
            </a:r>
          </a:p>
        </p:txBody>
      </p:sp>
      <p:graphicFrame>
        <p:nvGraphicFramePr>
          <p:cNvPr id="17" name="Marcador de contenido 5">
            <a:extLst>
              <a:ext uri="{FF2B5EF4-FFF2-40B4-BE49-F238E27FC236}">
                <a16:creationId xmlns:a16="http://schemas.microsoft.com/office/drawing/2014/main" id="{9C420700-83B3-4971-8B0C-AA684C4548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54645086"/>
              </p:ext>
            </p:extLst>
          </p:nvPr>
        </p:nvGraphicFramePr>
        <p:xfrm>
          <a:off x="5363426" y="735527"/>
          <a:ext cx="5955658" cy="53853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22548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Picture 5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251C442-5159-4858-A387-6CE37F2FB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9721" y="3582459"/>
            <a:ext cx="2562225" cy="2571750"/>
          </a:xfrm>
          <a:prstGeom prst="rect">
            <a:avLst/>
          </a:prstGeom>
        </p:spPr>
      </p:pic>
      <p:grpSp>
        <p:nvGrpSpPr>
          <p:cNvPr id="37" name="Grupo 36">
            <a:extLst>
              <a:ext uri="{FF2B5EF4-FFF2-40B4-BE49-F238E27FC236}">
                <a16:creationId xmlns:a16="http://schemas.microsoft.com/office/drawing/2014/main" id="{A36B8512-8031-432A-83D8-108209484ECF}"/>
              </a:ext>
            </a:extLst>
          </p:cNvPr>
          <p:cNvGrpSpPr/>
          <p:nvPr/>
        </p:nvGrpSpPr>
        <p:grpSpPr>
          <a:xfrm>
            <a:off x="894407" y="894331"/>
            <a:ext cx="3433039" cy="5070757"/>
            <a:chOff x="2916311" y="633657"/>
            <a:chExt cx="3179689" cy="5203818"/>
          </a:xfrm>
        </p:grpSpPr>
        <p:pic>
          <p:nvPicPr>
            <p:cNvPr id="36" name="Imagen 35" descr="Interfaz de usuario gráfica, Aplicación&#10;&#10;Descripción generada automáticamente">
              <a:extLst>
                <a:ext uri="{FF2B5EF4-FFF2-40B4-BE49-F238E27FC236}">
                  <a16:creationId xmlns:a16="http://schemas.microsoft.com/office/drawing/2014/main" id="{B023837D-DCD0-452D-8147-231E833B68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22" b="89948" l="9000" r="90333">
                          <a14:foregroundMark x1="9167" y1="36945" x2="9250" y2="44386"/>
                          <a14:foregroundMark x1="9583" y1="49217" x2="9583" y2="57963"/>
                          <a14:foregroundMark x1="13000" y1="57180" x2="18583" y2="62924"/>
                          <a14:foregroundMark x1="21583" y1="74021" x2="23250" y2="79634"/>
                          <a14:foregroundMark x1="15750" y1="87206" x2="15750" y2="87206"/>
                          <a14:foregroundMark x1="9333" y1="64230" x2="9333" y2="64230"/>
                          <a14:foregroundMark x1="9000" y1="64360" x2="9000" y2="64360"/>
                          <a14:foregroundMark x1="10083" y1="73629" x2="10250" y2="78851"/>
                          <a14:foregroundMark x1="21667" y1="13446" x2="21667" y2="13446"/>
                          <a14:foregroundMark x1="21167" y1="13446" x2="18250" y2="13446"/>
                          <a14:foregroundMark x1="31750" y1="16971" x2="22167" y2="13577"/>
                          <a14:foregroundMark x1="9333" y1="18146" x2="9333" y2="18146"/>
                          <a14:foregroundMark x1="9250" y1="45822" x2="9417" y2="52872"/>
                          <a14:foregroundMark x1="9417" y1="59399" x2="9417" y2="72454"/>
                          <a14:foregroundMark x1="9167" y1="51436" x2="9250" y2="78198"/>
                          <a14:foregroundMark x1="45583" y1="13577" x2="47417" y2="13577"/>
                          <a14:foregroundMark x1="43083" y1="13185" x2="41083" y2="13185"/>
                          <a14:foregroundMark x1="48167" y1="13708" x2="56417" y2="12794"/>
                          <a14:foregroundMark x1="61417" y1="55875" x2="61167" y2="58486"/>
                          <a14:foregroundMark x1="56417" y1="83812" x2="47583" y2="83943"/>
                          <a14:foregroundMark x1="84500" y1="57702" x2="84167" y2="68668"/>
                          <a14:foregroundMark x1="77583" y1="57833" x2="83333" y2="59269"/>
                          <a14:foregroundMark x1="82917" y1="53655" x2="85667" y2="62141"/>
                          <a14:foregroundMark x1="87417" y1="61488" x2="87667" y2="54569"/>
                          <a14:foregroundMark x1="80667" y1="74413" x2="73667" y2="78982"/>
                          <a14:foregroundMark x1="75000" y1="72846" x2="71250" y2="75326"/>
                          <a14:foregroundMark x1="68250" y1="72324" x2="72917" y2="77676"/>
                          <a14:foregroundMark x1="43667" y1="84465" x2="41250" y2="82507"/>
                          <a14:foregroundMark x1="78000" y1="13185" x2="76583" y2="13185"/>
                          <a14:foregroundMark x1="76583" y1="13185" x2="73167" y2="13316"/>
                          <a14:foregroundMark x1="68167" y1="18538" x2="68167" y2="25979"/>
                          <a14:foregroundMark x1="67833" y1="41514" x2="67833" y2="48042"/>
                          <a14:foregroundMark x1="79333" y1="13838" x2="85917" y2="14621"/>
                          <a14:foregroundMark x1="88167" y1="15405" x2="90333" y2="22977"/>
                          <a14:foregroundMark x1="19667" y1="86162" x2="17417" y2="86292"/>
                          <a14:foregroundMark x1="23750" y1="86292" x2="27833" y2="86292"/>
                          <a14:foregroundMark x1="38583" y1="35509" x2="38583" y2="38251"/>
                          <a14:foregroundMark x1="38583" y1="43603" x2="38333" y2="50131"/>
                          <a14:foregroundMark x1="38917" y1="57050" x2="38583" y2="68799"/>
                          <a14:foregroundMark x1="38917" y1="69974" x2="38917" y2="73368"/>
                          <a14:foregroundMark x1="38833" y1="73107" x2="38833" y2="75849"/>
                          <a14:foregroundMark x1="38417" y1="73238" x2="38500" y2="76371"/>
                          <a14:foregroundMark x1="38583" y1="56919" x2="38583" y2="56919"/>
                          <a14:foregroundMark x1="38500" y1="52611" x2="38583" y2="60052"/>
                          <a14:foregroundMark x1="38583" y1="61619" x2="38583" y2="68407"/>
                          <a14:foregroundMark x1="68083" y1="57702" x2="68000" y2="66057"/>
                          <a14:foregroundMark x1="9417" y1="23890" x2="9417" y2="28982"/>
                          <a14:foregroundMark x1="9167" y1="23238" x2="9167" y2="33159"/>
                          <a14:foregroundMark x1="38583" y1="26240" x2="38583" y2="32768"/>
                          <a14:foregroundMark x1="38667" y1="24674" x2="38667" y2="2467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56" t="11342" r="65741" b="10916"/>
            <a:stretch/>
          </p:blipFill>
          <p:spPr bwMode="auto">
            <a:xfrm>
              <a:off x="3692189" y="1371813"/>
              <a:ext cx="1964055" cy="376364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BFD2733E-8630-438F-84CC-896ADB0FA1FC}"/>
                </a:ext>
              </a:extLst>
            </p:cNvPr>
            <p:cNvGrpSpPr/>
            <p:nvPr/>
          </p:nvGrpSpPr>
          <p:grpSpPr>
            <a:xfrm>
              <a:off x="2916311" y="633657"/>
              <a:ext cx="3179689" cy="5203818"/>
              <a:chOff x="0" y="0"/>
              <a:chExt cx="3179689" cy="5204043"/>
            </a:xfrm>
          </p:grpSpPr>
          <p:cxnSp>
            <p:nvCxnSpPr>
              <p:cNvPr id="3" name="Conector recto 2">
                <a:extLst>
                  <a:ext uri="{FF2B5EF4-FFF2-40B4-BE49-F238E27FC236}">
                    <a16:creationId xmlns:a16="http://schemas.microsoft.com/office/drawing/2014/main" id="{B5A0CB39-5D28-45D7-A301-46653C5BFEF4}"/>
                  </a:ext>
                </a:extLst>
              </p:cNvPr>
              <p:cNvCxnSpPr/>
              <p:nvPr/>
            </p:nvCxnSpPr>
            <p:spPr>
              <a:xfrm flipV="1">
                <a:off x="1948543" y="261257"/>
                <a:ext cx="0" cy="880534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" name="Grupo 3">
                <a:extLst>
                  <a:ext uri="{FF2B5EF4-FFF2-40B4-BE49-F238E27FC236}">
                    <a16:creationId xmlns:a16="http://schemas.microsoft.com/office/drawing/2014/main" id="{132CDCAD-ED11-4D3E-AFFA-4811E171BA5F}"/>
                  </a:ext>
                </a:extLst>
              </p:cNvPr>
              <p:cNvGrpSpPr/>
              <p:nvPr/>
            </p:nvGrpSpPr>
            <p:grpSpPr>
              <a:xfrm>
                <a:off x="0" y="0"/>
                <a:ext cx="3179689" cy="5204043"/>
                <a:chOff x="0" y="0"/>
                <a:chExt cx="3179689" cy="5204043"/>
              </a:xfrm>
            </p:grpSpPr>
            <p:sp>
              <p:nvSpPr>
                <p:cNvPr id="5" name="Cuadro de texto 42">
                  <a:extLst>
                    <a:ext uri="{FF2B5EF4-FFF2-40B4-BE49-F238E27FC236}">
                      <a16:creationId xmlns:a16="http://schemas.microsoft.com/office/drawing/2014/main" id="{8E2CC67F-F061-4F99-B94A-EC5F1DF1D552}"/>
                    </a:ext>
                  </a:extLst>
                </p:cNvPr>
                <p:cNvSpPr txBox="1"/>
                <p:nvPr/>
              </p:nvSpPr>
              <p:spPr>
                <a:xfrm>
                  <a:off x="1809750" y="0"/>
                  <a:ext cx="284089" cy="270933"/>
                </a:xfrm>
                <a:prstGeom prst="rect">
                  <a:avLst/>
                </a:prstGeom>
                <a:noFill/>
                <a:ln w="19050">
                  <a:solidFill>
                    <a:srgbClr val="00B050"/>
                  </a:solidFill>
                </a:ln>
              </p:spPr>
              <p:txBody>
                <a:bodyPr rot="0" spcFirstLastPara="0" vert="horz" wrap="square" lIns="91440" tIns="45720" rIns="91440" bIns="4572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just">
                    <a:lnSpc>
                      <a:spcPct val="107000"/>
                    </a:lnSpc>
                    <a:spcAft>
                      <a:spcPts val="800"/>
                    </a:spcAft>
                  </a:pPr>
                  <a:r>
                    <a:rPr lang="es-MX" sz="1200"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grpSp>
              <p:nvGrpSpPr>
                <p:cNvPr id="6" name="Grupo 5">
                  <a:extLst>
                    <a:ext uri="{FF2B5EF4-FFF2-40B4-BE49-F238E27FC236}">
                      <a16:creationId xmlns:a16="http://schemas.microsoft.com/office/drawing/2014/main" id="{3089E98A-E49E-49DB-AD84-0E474A5CD2BB}"/>
                    </a:ext>
                  </a:extLst>
                </p:cNvPr>
                <p:cNvGrpSpPr/>
                <p:nvPr/>
              </p:nvGrpSpPr>
              <p:grpSpPr>
                <a:xfrm>
                  <a:off x="2028825" y="476250"/>
                  <a:ext cx="284089" cy="681037"/>
                  <a:chOff x="0" y="0"/>
                  <a:chExt cx="284089" cy="681037"/>
                </a:xfrm>
              </p:grpSpPr>
              <p:cxnSp>
                <p:nvCxnSpPr>
                  <p:cNvPr id="33" name="Conector recto 32">
                    <a:extLst>
                      <a:ext uri="{FF2B5EF4-FFF2-40B4-BE49-F238E27FC236}">
                        <a16:creationId xmlns:a16="http://schemas.microsoft.com/office/drawing/2014/main" id="{A32B90C1-9112-400A-8AAA-6D3A2306E4E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2875" y="261937"/>
                    <a:ext cx="0" cy="419100"/>
                  </a:xfrm>
                  <a:prstGeom prst="line">
                    <a:avLst/>
                  </a:prstGeom>
                  <a:ln w="19050">
                    <a:solidFill>
                      <a:srgbClr val="00206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" name="Cuadro de texto 45">
                    <a:extLst>
                      <a:ext uri="{FF2B5EF4-FFF2-40B4-BE49-F238E27FC236}">
                        <a16:creationId xmlns:a16="http://schemas.microsoft.com/office/drawing/2014/main" id="{C1BBC5DB-F06D-4298-AA3E-3F3FC1E100F4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0"/>
                    <a:ext cx="284089" cy="270933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1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s-MX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2</a:t>
                    </a:r>
                  </a:p>
                </p:txBody>
              </p:sp>
            </p:grpSp>
            <p:grpSp>
              <p:nvGrpSpPr>
                <p:cNvPr id="7" name="Grupo 6">
                  <a:extLst>
                    <a:ext uri="{FF2B5EF4-FFF2-40B4-BE49-F238E27FC236}">
                      <a16:creationId xmlns:a16="http://schemas.microsoft.com/office/drawing/2014/main" id="{A44047B8-AB67-44FF-A493-F95E9EFBE1A6}"/>
                    </a:ext>
                  </a:extLst>
                </p:cNvPr>
                <p:cNvGrpSpPr/>
                <p:nvPr/>
              </p:nvGrpSpPr>
              <p:grpSpPr>
                <a:xfrm>
                  <a:off x="2419350" y="1066800"/>
                  <a:ext cx="760339" cy="270933"/>
                  <a:chOff x="-500065" y="0"/>
                  <a:chExt cx="760339" cy="270933"/>
                </a:xfrm>
              </p:grpSpPr>
              <p:cxnSp>
                <p:nvCxnSpPr>
                  <p:cNvPr id="31" name="Conector recto 30">
                    <a:extLst>
                      <a:ext uri="{FF2B5EF4-FFF2-40B4-BE49-F238E27FC236}">
                        <a16:creationId xmlns:a16="http://schemas.microsoft.com/office/drawing/2014/main" id="{C33CFA9C-A5D7-4FB8-8446-A0B40B4D904B}"/>
                      </a:ext>
                    </a:extLst>
                  </p:cNvPr>
                  <p:cNvCxnSpPr>
                    <a:stCxn id="32" idx="1"/>
                  </p:cNvCxnSpPr>
                  <p:nvPr/>
                </p:nvCxnSpPr>
                <p:spPr>
                  <a:xfrm flipH="1" flipV="1">
                    <a:off x="-500065" y="123825"/>
                    <a:ext cx="476097" cy="0"/>
                  </a:xfrm>
                  <a:prstGeom prst="line">
                    <a:avLst/>
                  </a:prstGeom>
                  <a:ln w="19050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" name="Cuadro de texto 49">
                    <a:extLst>
                      <a:ext uri="{FF2B5EF4-FFF2-40B4-BE49-F238E27FC236}">
                        <a16:creationId xmlns:a16="http://schemas.microsoft.com/office/drawing/2014/main" id="{5DE818DF-5CF6-45FA-BA41-C66D641EF133}"/>
                      </a:ext>
                    </a:extLst>
                  </p:cNvPr>
                  <p:cNvSpPr txBox="1"/>
                  <p:nvPr/>
                </p:nvSpPr>
                <p:spPr>
                  <a:xfrm>
                    <a:off x="-23815" y="0"/>
                    <a:ext cx="284089" cy="270933"/>
                  </a:xfrm>
                  <a:prstGeom prst="rect">
                    <a:avLst/>
                  </a:prstGeom>
                  <a:noFill/>
                  <a:ln w="19050">
                    <a:solidFill>
                      <a:srgbClr val="00B0F0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s-MX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3</a:t>
                    </a:r>
                  </a:p>
                </p:txBody>
              </p:sp>
            </p:grpSp>
            <p:sp>
              <p:nvSpPr>
                <p:cNvPr id="8" name="Rectángulo 7">
                  <a:extLst>
                    <a:ext uri="{FF2B5EF4-FFF2-40B4-BE49-F238E27FC236}">
                      <a16:creationId xmlns:a16="http://schemas.microsoft.com/office/drawing/2014/main" id="{D2528C77-A7C0-4249-B009-65AA6189B4EA}"/>
                    </a:ext>
                  </a:extLst>
                </p:cNvPr>
                <p:cNvSpPr/>
                <p:nvPr/>
              </p:nvSpPr>
              <p:spPr>
                <a:xfrm>
                  <a:off x="914400" y="1295400"/>
                  <a:ext cx="1579245" cy="393700"/>
                </a:xfrm>
                <a:prstGeom prst="rect">
                  <a:avLst/>
                </a:prstGeom>
                <a:noFill/>
                <a:ln w="1905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s-MX"/>
                </a:p>
              </p:txBody>
            </p:sp>
            <p:grpSp>
              <p:nvGrpSpPr>
                <p:cNvPr id="9" name="Grupo 8">
                  <a:extLst>
                    <a:ext uri="{FF2B5EF4-FFF2-40B4-BE49-F238E27FC236}">
                      <a16:creationId xmlns:a16="http://schemas.microsoft.com/office/drawing/2014/main" id="{5077CFC1-1BBF-48F7-BE2E-1FCFFEC013BE}"/>
                    </a:ext>
                  </a:extLst>
                </p:cNvPr>
                <p:cNvGrpSpPr/>
                <p:nvPr/>
              </p:nvGrpSpPr>
              <p:grpSpPr>
                <a:xfrm>
                  <a:off x="192101" y="1326705"/>
                  <a:ext cx="710869" cy="294430"/>
                  <a:chOff x="204768" y="-9283"/>
                  <a:chExt cx="711036" cy="294430"/>
                </a:xfrm>
              </p:grpSpPr>
              <p:cxnSp>
                <p:nvCxnSpPr>
                  <p:cNvPr id="29" name="Conector recto 28">
                    <a:extLst>
                      <a:ext uri="{FF2B5EF4-FFF2-40B4-BE49-F238E27FC236}">
                        <a16:creationId xmlns:a16="http://schemas.microsoft.com/office/drawing/2014/main" id="{769D2A86-F28C-46BB-801D-D9E367ABC399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439707" y="123825"/>
                    <a:ext cx="476097" cy="0"/>
                  </a:xfrm>
                  <a:prstGeom prst="line">
                    <a:avLst/>
                  </a:prstGeom>
                  <a:ln w="19050">
                    <a:solidFill>
                      <a:srgbClr val="FF0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" name="Cuadro de texto 54">
                    <a:extLst>
                      <a:ext uri="{FF2B5EF4-FFF2-40B4-BE49-F238E27FC236}">
                        <a16:creationId xmlns:a16="http://schemas.microsoft.com/office/drawing/2014/main" id="{72B749E9-EA04-4B45-B05A-D34BBC02CB3D}"/>
                      </a:ext>
                    </a:extLst>
                  </p:cNvPr>
                  <p:cNvSpPr txBox="1"/>
                  <p:nvPr/>
                </p:nvSpPr>
                <p:spPr>
                  <a:xfrm>
                    <a:off x="204768" y="-9283"/>
                    <a:ext cx="252652" cy="294430"/>
                  </a:xfrm>
                  <a:prstGeom prst="rect">
                    <a:avLst/>
                  </a:prstGeom>
                  <a:noFill/>
                  <a:ln w="19050">
                    <a:solidFill>
                      <a:srgbClr val="FF0000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s-MX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9</a:t>
                    </a:r>
                  </a:p>
                </p:txBody>
              </p:sp>
            </p:grpSp>
            <p:grpSp>
              <p:nvGrpSpPr>
                <p:cNvPr id="10" name="Grupo 9">
                  <a:extLst>
                    <a:ext uri="{FF2B5EF4-FFF2-40B4-BE49-F238E27FC236}">
                      <a16:creationId xmlns:a16="http://schemas.microsoft.com/office/drawing/2014/main" id="{B0F72E32-986F-4E59-86CA-21E97D3CFCB6}"/>
                    </a:ext>
                  </a:extLst>
                </p:cNvPr>
                <p:cNvGrpSpPr/>
                <p:nvPr/>
              </p:nvGrpSpPr>
              <p:grpSpPr>
                <a:xfrm>
                  <a:off x="228600" y="3962381"/>
                  <a:ext cx="760096" cy="270933"/>
                  <a:chOff x="155531" y="-12032"/>
                  <a:chExt cx="760273" cy="270933"/>
                </a:xfrm>
              </p:grpSpPr>
              <p:cxnSp>
                <p:nvCxnSpPr>
                  <p:cNvPr id="27" name="Conector recto 26">
                    <a:extLst>
                      <a:ext uri="{FF2B5EF4-FFF2-40B4-BE49-F238E27FC236}">
                        <a16:creationId xmlns:a16="http://schemas.microsoft.com/office/drawing/2014/main" id="{E006B0F1-1276-453E-938D-6813C7B0E2DE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439707" y="123825"/>
                    <a:ext cx="476097" cy="0"/>
                  </a:xfrm>
                  <a:prstGeom prst="line">
                    <a:avLst/>
                  </a:prstGeom>
                  <a:ln w="19050"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Cuadro de texto 57">
                    <a:extLst>
                      <a:ext uri="{FF2B5EF4-FFF2-40B4-BE49-F238E27FC236}">
                        <a16:creationId xmlns:a16="http://schemas.microsoft.com/office/drawing/2014/main" id="{F7153820-AE56-4D54-BCCB-77062211F1F9}"/>
                      </a:ext>
                    </a:extLst>
                  </p:cNvPr>
                  <p:cNvSpPr txBox="1"/>
                  <p:nvPr/>
                </p:nvSpPr>
                <p:spPr>
                  <a:xfrm>
                    <a:off x="155531" y="-12032"/>
                    <a:ext cx="284089" cy="270933"/>
                  </a:xfrm>
                  <a:prstGeom prst="rect">
                    <a:avLst/>
                  </a:prstGeom>
                  <a:noFill/>
                  <a:ln w="19050">
                    <a:solidFill>
                      <a:srgbClr val="00B050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s-MX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4</a:t>
                    </a:r>
                  </a:p>
                  <a:p>
                    <a:pPr algn="just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endParaRPr lang="es-MX" sz="1200"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1" name="Grupo 10">
                  <a:extLst>
                    <a:ext uri="{FF2B5EF4-FFF2-40B4-BE49-F238E27FC236}">
                      <a16:creationId xmlns:a16="http://schemas.microsoft.com/office/drawing/2014/main" id="{BC732A03-B924-4330-9C40-851B50DB1D9B}"/>
                    </a:ext>
                  </a:extLst>
                </p:cNvPr>
                <p:cNvGrpSpPr/>
                <p:nvPr/>
              </p:nvGrpSpPr>
              <p:grpSpPr>
                <a:xfrm>
                  <a:off x="2381250" y="3981450"/>
                  <a:ext cx="760339" cy="270933"/>
                  <a:chOff x="-500065" y="0"/>
                  <a:chExt cx="760339" cy="270933"/>
                </a:xfrm>
              </p:grpSpPr>
              <p:cxnSp>
                <p:nvCxnSpPr>
                  <p:cNvPr id="25" name="Conector recto 24">
                    <a:extLst>
                      <a:ext uri="{FF2B5EF4-FFF2-40B4-BE49-F238E27FC236}">
                        <a16:creationId xmlns:a16="http://schemas.microsoft.com/office/drawing/2014/main" id="{08BA1B7E-4709-40F8-8AC4-C93E8B87AA11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-500065" y="123825"/>
                    <a:ext cx="476097" cy="0"/>
                  </a:xfrm>
                  <a:prstGeom prst="line">
                    <a:avLst/>
                  </a:prstGeom>
                  <a:ln w="19050">
                    <a:solidFill>
                      <a:srgbClr val="00B0F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Cuadro de texto 60">
                    <a:extLst>
                      <a:ext uri="{FF2B5EF4-FFF2-40B4-BE49-F238E27FC236}">
                        <a16:creationId xmlns:a16="http://schemas.microsoft.com/office/drawing/2014/main" id="{5D2BC32F-F666-4938-993F-4A3B3F4398F0}"/>
                      </a:ext>
                    </a:extLst>
                  </p:cNvPr>
                  <p:cNvSpPr txBox="1"/>
                  <p:nvPr/>
                </p:nvSpPr>
                <p:spPr>
                  <a:xfrm>
                    <a:off x="-23815" y="0"/>
                    <a:ext cx="284089" cy="270933"/>
                  </a:xfrm>
                  <a:prstGeom prst="rect">
                    <a:avLst/>
                  </a:prstGeom>
                  <a:noFill/>
                  <a:ln w="19050">
                    <a:solidFill>
                      <a:srgbClr val="00B0F0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s-MX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8</a:t>
                    </a:r>
                  </a:p>
                </p:txBody>
              </p:sp>
            </p:grpSp>
            <p:grpSp>
              <p:nvGrpSpPr>
                <p:cNvPr id="12" name="Grupo 11">
                  <a:extLst>
                    <a:ext uri="{FF2B5EF4-FFF2-40B4-BE49-F238E27FC236}">
                      <a16:creationId xmlns:a16="http://schemas.microsoft.com/office/drawing/2014/main" id="{23121185-F9F9-490D-95AD-565CA3A32EAC}"/>
                    </a:ext>
                  </a:extLst>
                </p:cNvPr>
                <p:cNvGrpSpPr/>
                <p:nvPr/>
              </p:nvGrpSpPr>
              <p:grpSpPr>
                <a:xfrm>
                  <a:off x="1238250" y="4171950"/>
                  <a:ext cx="284089" cy="667902"/>
                  <a:chOff x="0" y="-396969"/>
                  <a:chExt cx="284089" cy="667902"/>
                </a:xfrm>
              </p:grpSpPr>
              <p:cxnSp>
                <p:nvCxnSpPr>
                  <p:cNvPr id="23" name="Conector recto 22">
                    <a:extLst>
                      <a:ext uri="{FF2B5EF4-FFF2-40B4-BE49-F238E27FC236}">
                        <a16:creationId xmlns:a16="http://schemas.microsoft.com/office/drawing/2014/main" id="{BF11B72B-00AD-4F5B-9D52-3BBE6FB07F1F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7357" y="-396969"/>
                    <a:ext cx="0" cy="419100"/>
                  </a:xfrm>
                  <a:prstGeom prst="line">
                    <a:avLst/>
                  </a:prstGeom>
                  <a:ln w="19050">
                    <a:solidFill>
                      <a:srgbClr val="00206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Cuadro de texto 63">
                    <a:extLst>
                      <a:ext uri="{FF2B5EF4-FFF2-40B4-BE49-F238E27FC236}">
                        <a16:creationId xmlns:a16="http://schemas.microsoft.com/office/drawing/2014/main" id="{8B0BAC44-E9DC-4386-8954-D31F57F673B9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0"/>
                    <a:ext cx="284089" cy="270933"/>
                  </a:xfrm>
                  <a:prstGeom prst="rect">
                    <a:avLst/>
                  </a:prstGeom>
                  <a:noFill/>
                  <a:ln w="19050">
                    <a:solidFill>
                      <a:srgbClr val="002060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s-MX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5</a:t>
                    </a:r>
                  </a:p>
                  <a:p>
                    <a:pPr algn="just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endParaRPr lang="es-MX" sz="1200"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3" name="Grupo 12">
                  <a:extLst>
                    <a:ext uri="{FF2B5EF4-FFF2-40B4-BE49-F238E27FC236}">
                      <a16:creationId xmlns:a16="http://schemas.microsoft.com/office/drawing/2014/main" id="{621A8B9A-09C9-4FA2-9D77-D631AEA643E7}"/>
                    </a:ext>
                  </a:extLst>
                </p:cNvPr>
                <p:cNvGrpSpPr/>
                <p:nvPr/>
              </p:nvGrpSpPr>
              <p:grpSpPr>
                <a:xfrm>
                  <a:off x="1866900" y="4162425"/>
                  <a:ext cx="284089" cy="667902"/>
                  <a:chOff x="0" y="-396969"/>
                  <a:chExt cx="284089" cy="667902"/>
                </a:xfrm>
              </p:grpSpPr>
              <p:cxnSp>
                <p:nvCxnSpPr>
                  <p:cNvPr id="21" name="Conector recto 20">
                    <a:extLst>
                      <a:ext uri="{FF2B5EF4-FFF2-40B4-BE49-F238E27FC236}">
                        <a16:creationId xmlns:a16="http://schemas.microsoft.com/office/drawing/2014/main" id="{911A5F7E-7F47-429E-9F3A-980562A8208B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7357" y="-396969"/>
                    <a:ext cx="0" cy="419100"/>
                  </a:xfrm>
                  <a:prstGeom prst="line">
                    <a:avLst/>
                  </a:prstGeom>
                  <a:ln w="19050">
                    <a:solidFill>
                      <a:schemeClr val="accent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" name="Cuadro de texto 66">
                    <a:extLst>
                      <a:ext uri="{FF2B5EF4-FFF2-40B4-BE49-F238E27FC236}">
                        <a16:creationId xmlns:a16="http://schemas.microsoft.com/office/drawing/2014/main" id="{9D4EC0E8-F97D-4F78-BBE5-E48914874079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0"/>
                    <a:ext cx="284089" cy="270933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1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s-MX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7</a:t>
                    </a:r>
                  </a:p>
                  <a:p>
                    <a:pPr algn="just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endParaRPr lang="es-MX" sz="1200"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4" name="Grupo 13">
                  <a:extLst>
                    <a:ext uri="{FF2B5EF4-FFF2-40B4-BE49-F238E27FC236}">
                      <a16:creationId xmlns:a16="http://schemas.microsoft.com/office/drawing/2014/main" id="{74AE23A6-41C9-45B0-B7BA-33FC607561BC}"/>
                    </a:ext>
                  </a:extLst>
                </p:cNvPr>
                <p:cNvGrpSpPr/>
                <p:nvPr/>
              </p:nvGrpSpPr>
              <p:grpSpPr>
                <a:xfrm>
                  <a:off x="1543050" y="4191000"/>
                  <a:ext cx="284089" cy="1013043"/>
                  <a:chOff x="0" y="-742110"/>
                  <a:chExt cx="284089" cy="1013043"/>
                </a:xfrm>
              </p:grpSpPr>
              <p:cxnSp>
                <p:nvCxnSpPr>
                  <p:cNvPr id="19" name="Conector recto 18">
                    <a:extLst>
                      <a:ext uri="{FF2B5EF4-FFF2-40B4-BE49-F238E27FC236}">
                        <a16:creationId xmlns:a16="http://schemas.microsoft.com/office/drawing/2014/main" id="{82CAD1C4-6369-435A-ADE4-72F6BCD46458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147230" y="-742110"/>
                    <a:ext cx="0" cy="763917"/>
                  </a:xfrm>
                  <a:prstGeom prst="line">
                    <a:avLst/>
                  </a:prstGeom>
                  <a:ln w="19050">
                    <a:solidFill>
                      <a:schemeClr val="accent2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" name="Cuadro de texto 69">
                    <a:extLst>
                      <a:ext uri="{FF2B5EF4-FFF2-40B4-BE49-F238E27FC236}">
                        <a16:creationId xmlns:a16="http://schemas.microsoft.com/office/drawing/2014/main" id="{0EDBA8BF-61EE-4CD5-82E0-832901AE8191}"/>
                      </a:ext>
                    </a:extLst>
                  </p:cNvPr>
                  <p:cNvSpPr txBox="1"/>
                  <p:nvPr/>
                </p:nvSpPr>
                <p:spPr>
                  <a:xfrm>
                    <a:off x="0" y="0"/>
                    <a:ext cx="284089" cy="270933"/>
                  </a:xfrm>
                  <a:prstGeom prst="rect">
                    <a:avLst/>
                  </a:prstGeom>
                  <a:noFill/>
                  <a:ln w="19050">
                    <a:solidFill>
                      <a:schemeClr val="accent2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s-MX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6</a:t>
                    </a:r>
                  </a:p>
                  <a:p>
                    <a:pPr algn="just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endParaRPr lang="es-MX" sz="1200"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5" name="Rectángulo 14">
                  <a:extLst>
                    <a:ext uri="{FF2B5EF4-FFF2-40B4-BE49-F238E27FC236}">
                      <a16:creationId xmlns:a16="http://schemas.microsoft.com/office/drawing/2014/main" id="{5D6F8CB6-7D7F-4700-8942-680EB515C97E}"/>
                    </a:ext>
                  </a:extLst>
                </p:cNvPr>
                <p:cNvSpPr/>
                <p:nvPr/>
              </p:nvSpPr>
              <p:spPr>
                <a:xfrm>
                  <a:off x="895350" y="1733550"/>
                  <a:ext cx="1604645" cy="2235412"/>
                </a:xfrm>
                <a:prstGeom prst="rect">
                  <a:avLst/>
                </a:prstGeom>
                <a:noFill/>
                <a:ln w="19050">
                  <a:solidFill>
                    <a:srgbClr val="FFC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endParaRPr lang="es-MX"/>
                </a:p>
              </p:txBody>
            </p:sp>
            <p:grpSp>
              <p:nvGrpSpPr>
                <p:cNvPr id="16" name="Grupo 15">
                  <a:extLst>
                    <a:ext uri="{FF2B5EF4-FFF2-40B4-BE49-F238E27FC236}">
                      <a16:creationId xmlns:a16="http://schemas.microsoft.com/office/drawing/2014/main" id="{82DA6598-10F1-4A18-B4DB-B6B3F527EB51}"/>
                    </a:ext>
                  </a:extLst>
                </p:cNvPr>
                <p:cNvGrpSpPr/>
                <p:nvPr/>
              </p:nvGrpSpPr>
              <p:grpSpPr>
                <a:xfrm>
                  <a:off x="0" y="2695556"/>
                  <a:ext cx="871306" cy="270933"/>
                  <a:chOff x="44295" y="-12032"/>
                  <a:chExt cx="871509" cy="270933"/>
                </a:xfrm>
              </p:grpSpPr>
              <p:cxnSp>
                <p:nvCxnSpPr>
                  <p:cNvPr id="17" name="Conector recto 16">
                    <a:extLst>
                      <a:ext uri="{FF2B5EF4-FFF2-40B4-BE49-F238E27FC236}">
                        <a16:creationId xmlns:a16="http://schemas.microsoft.com/office/drawing/2014/main" id="{B01E7A8B-1587-4560-9F26-840C9C8C2A30}"/>
                      </a:ext>
                    </a:extLst>
                  </p:cNvPr>
                  <p:cNvCxnSpPr/>
                  <p:nvPr/>
                </p:nvCxnSpPr>
                <p:spPr>
                  <a:xfrm flipH="1" flipV="1">
                    <a:off x="439707" y="123825"/>
                    <a:ext cx="476097" cy="0"/>
                  </a:xfrm>
                  <a:prstGeom prst="line">
                    <a:avLst/>
                  </a:prstGeom>
                  <a:ln w="19050">
                    <a:solidFill>
                      <a:srgbClr val="FFC000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" name="Cuadro de texto 73">
                    <a:extLst>
                      <a:ext uri="{FF2B5EF4-FFF2-40B4-BE49-F238E27FC236}">
                        <a16:creationId xmlns:a16="http://schemas.microsoft.com/office/drawing/2014/main" id="{D53BDDD2-F2F0-4B90-8CEF-11696C9677A9}"/>
                      </a:ext>
                    </a:extLst>
                  </p:cNvPr>
                  <p:cNvSpPr txBox="1"/>
                  <p:nvPr/>
                </p:nvSpPr>
                <p:spPr>
                  <a:xfrm>
                    <a:off x="44295" y="-12032"/>
                    <a:ext cx="395381" cy="270933"/>
                  </a:xfrm>
                  <a:prstGeom prst="rect">
                    <a:avLst/>
                  </a:prstGeom>
                  <a:noFill/>
                  <a:ln w="19050">
                    <a:solidFill>
                      <a:srgbClr val="FFC000"/>
                    </a:solidFill>
                  </a:ln>
                </p:spPr>
                <p:txBody>
                  <a:bodyPr rot="0" spcFirstLastPara="0" vert="horz" wrap="square" lIns="91440" tIns="45720" rIns="91440" bIns="45720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just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r>
                      <a:rPr lang="es-MX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rPr>
                      <a:t>10</a:t>
                    </a:r>
                  </a:p>
                  <a:p>
                    <a:pPr algn="just">
                      <a:lnSpc>
                        <a:spcPct val="107000"/>
                      </a:lnSpc>
                      <a:spcAft>
                        <a:spcPts val="800"/>
                      </a:spcAft>
                    </a:pPr>
                    <a:endParaRPr lang="es-MX" sz="1200">
                      <a:effectLst/>
                      <a:latin typeface="Arial" panose="020B0604020202020204" pitchFamily="34" charset="0"/>
                      <a:ea typeface="Calibri" panose="020F0502020204030204" pitchFamily="34" charset="0"/>
                      <a:cs typeface="Arial" panose="020B0604020202020204" pitchFamily="34" charset="0"/>
                    </a:endParaRPr>
                  </a:p>
                </p:txBody>
              </p:sp>
            </p:grpSp>
          </p:grpSp>
        </p:grpSp>
      </p:grpSp>
      <p:sp>
        <p:nvSpPr>
          <p:cNvPr id="35" name="Título 1">
            <a:extLst>
              <a:ext uri="{FF2B5EF4-FFF2-40B4-BE49-F238E27FC236}">
                <a16:creationId xmlns:a16="http://schemas.microsoft.com/office/drawing/2014/main" id="{9AA25447-69E7-4E68-A2C5-0A878A9D4F92}"/>
              </a:ext>
            </a:extLst>
          </p:cNvPr>
          <p:cNvSpPr txBox="1">
            <a:spLocks/>
          </p:cNvSpPr>
          <p:nvPr/>
        </p:nvSpPr>
        <p:spPr>
          <a:xfrm>
            <a:off x="4322200" y="523724"/>
            <a:ext cx="3547600" cy="480400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2400" b="1">
                <a:solidFill>
                  <a:srgbClr val="443F3D"/>
                </a:solidFill>
                <a:latin typeface="Monserrat"/>
              </a:rPr>
              <a:t>Pantallas</a:t>
            </a:r>
            <a:endParaRPr lang="en-US" sz="1850" b="1"/>
          </a:p>
        </p:txBody>
      </p:sp>
      <p:pic>
        <p:nvPicPr>
          <p:cNvPr id="46" name="Picture 46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6D58CBB-308D-4194-BC04-A0C77CF3E1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4794" y="1053043"/>
            <a:ext cx="2563283" cy="31802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0" name="Picture 50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DCB51485-685C-4691-8076-A702A402967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6585" y="2201334"/>
            <a:ext cx="2465917" cy="37623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512171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ítulo 1">
            <a:extLst>
              <a:ext uri="{FF2B5EF4-FFF2-40B4-BE49-F238E27FC236}">
                <a16:creationId xmlns:a16="http://schemas.microsoft.com/office/drawing/2014/main" id="{9AA25447-69E7-4E68-A2C5-0A878A9D4F92}"/>
              </a:ext>
            </a:extLst>
          </p:cNvPr>
          <p:cNvSpPr txBox="1">
            <a:spLocks/>
          </p:cNvSpPr>
          <p:nvPr/>
        </p:nvSpPr>
        <p:spPr>
          <a:xfrm>
            <a:off x="4322200" y="523724"/>
            <a:ext cx="3547600" cy="480400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2400" b="1">
                <a:solidFill>
                  <a:srgbClr val="443F3D"/>
                </a:solidFill>
                <a:latin typeface="Monserrat"/>
              </a:rPr>
              <a:t>Pantallas</a:t>
            </a:r>
            <a:endParaRPr lang="en-US" sz="1850" b="1"/>
          </a:p>
        </p:txBody>
      </p:sp>
      <p:pic>
        <p:nvPicPr>
          <p:cNvPr id="39" name="Picture 39" descr="A picture containing text&#10;&#10;Description automatically generated">
            <a:extLst>
              <a:ext uri="{FF2B5EF4-FFF2-40B4-BE49-F238E27FC236}">
                <a16:creationId xmlns:a16="http://schemas.microsoft.com/office/drawing/2014/main" id="{F9C13ADB-24EB-4EE5-BD7E-0B521207D5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2752" y="1153583"/>
            <a:ext cx="2806700" cy="4543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0" name="Picture 40">
            <a:extLst>
              <a:ext uri="{FF2B5EF4-FFF2-40B4-BE49-F238E27FC236}">
                <a16:creationId xmlns:a16="http://schemas.microsoft.com/office/drawing/2014/main" id="{40814B97-823F-46B8-9480-8D688D5ED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325" y="2555347"/>
            <a:ext cx="2197100" cy="3535891"/>
          </a:xfrm>
          <a:prstGeom prst="rect">
            <a:avLst/>
          </a:prstGeom>
        </p:spPr>
      </p:pic>
      <p:pic>
        <p:nvPicPr>
          <p:cNvPr id="41" name="Picture 41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4FEC680-506C-4739-BAD9-E2E6BFD561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1147" y="1562100"/>
            <a:ext cx="1889125" cy="3733800"/>
          </a:xfrm>
          <a:prstGeom prst="rect">
            <a:avLst/>
          </a:prstGeom>
        </p:spPr>
      </p:pic>
      <p:pic>
        <p:nvPicPr>
          <p:cNvPr id="42" name="Picture 42" descr="A picture containing text, monitor, electronics, screenshot&#10;&#10;Description automatically generated">
            <a:extLst>
              <a:ext uri="{FF2B5EF4-FFF2-40B4-BE49-F238E27FC236}">
                <a16:creationId xmlns:a16="http://schemas.microsoft.com/office/drawing/2014/main" id="{C669D7CA-34CC-480A-B264-F29E1FE996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7413" y="2711980"/>
            <a:ext cx="216217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7692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7BB11BDE-063B-46A1-85D3-B817E6741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321" y="1712472"/>
            <a:ext cx="8188783" cy="3957206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2DC1BC8E-8379-4972-AE3F-667869FE180A}"/>
              </a:ext>
            </a:extLst>
          </p:cNvPr>
          <p:cNvSpPr txBox="1"/>
          <p:nvPr/>
        </p:nvSpPr>
        <p:spPr>
          <a:xfrm>
            <a:off x="-214068" y="1228122"/>
            <a:ext cx="4484695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es-MX" sz="2000" b="1">
                <a:effectLst/>
                <a:latin typeface="Monserrat"/>
                <a:ea typeface="Calibri" panose="020F0502020204030204" pitchFamily="34" charset="0"/>
              </a:rPr>
              <a:t>Autenticación de dos pasos</a:t>
            </a:r>
            <a:endParaRPr lang="es-MX" sz="2000" b="1">
              <a:latin typeface="Monserrat"/>
            </a:endParaRPr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9DBADAA5-7214-46F8-A578-84AAE5FA116D}"/>
              </a:ext>
            </a:extLst>
          </p:cNvPr>
          <p:cNvSpPr txBox="1">
            <a:spLocks/>
          </p:cNvSpPr>
          <p:nvPr/>
        </p:nvSpPr>
        <p:spPr>
          <a:xfrm>
            <a:off x="4322200" y="195641"/>
            <a:ext cx="3547600" cy="480400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2400" b="1">
                <a:solidFill>
                  <a:srgbClr val="443F3D"/>
                </a:solidFill>
                <a:latin typeface="Monserrat"/>
              </a:rPr>
              <a:t>Seguridad</a:t>
            </a:r>
            <a:endParaRPr lang="en-US" sz="1850" b="1"/>
          </a:p>
        </p:txBody>
      </p:sp>
    </p:spTree>
    <p:extLst>
      <p:ext uri="{BB962C8B-B14F-4D97-AF65-F5344CB8AC3E}">
        <p14:creationId xmlns:p14="http://schemas.microsoft.com/office/powerpoint/2010/main" val="13254053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3332565-3A85-4078-856C-EAA4BED10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82" y="2393251"/>
            <a:ext cx="6816216" cy="4043671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38AB895F-73FC-4816-9028-70B75D27F9A4}"/>
              </a:ext>
            </a:extLst>
          </p:cNvPr>
          <p:cNvSpPr txBox="1"/>
          <p:nvPr/>
        </p:nvSpPr>
        <p:spPr>
          <a:xfrm>
            <a:off x="7802411" y="1717995"/>
            <a:ext cx="4205870" cy="4001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es-MX" sz="2000" b="1">
                <a:latin typeface="Monserrat"/>
                <a:ea typeface="Calibri" panose="020F0502020204030204" pitchFamily="34" charset="0"/>
              </a:rPr>
              <a:t>Verificación </a:t>
            </a:r>
            <a:r>
              <a:rPr lang="es-MX" sz="2000" b="1">
                <a:effectLst/>
                <a:latin typeface="Monserrat"/>
                <a:ea typeface="Calibri" panose="020F0502020204030204" pitchFamily="34" charset="0"/>
              </a:rPr>
              <a:t>de correo legitimo</a:t>
            </a:r>
            <a:r>
              <a:rPr lang="es-MX" sz="2000" b="1">
                <a:latin typeface="Monserrat"/>
                <a:ea typeface="Calibri" panose="020F0502020204030204" pitchFamily="34" charset="0"/>
              </a:rPr>
              <a:t> </a:t>
            </a:r>
            <a:endParaRPr lang="es-MX" sz="2000" b="1">
              <a:latin typeface="Monserrat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6FC9557F-FDD0-464F-B2F1-8A8E9EDE74C6}"/>
              </a:ext>
            </a:extLst>
          </p:cNvPr>
          <p:cNvSpPr txBox="1">
            <a:spLocks/>
          </p:cNvSpPr>
          <p:nvPr/>
        </p:nvSpPr>
        <p:spPr>
          <a:xfrm>
            <a:off x="4322200" y="237975"/>
            <a:ext cx="3547600" cy="480400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s-MX" sz="2400" b="1">
                <a:solidFill>
                  <a:srgbClr val="443F3D"/>
                </a:solidFill>
                <a:latin typeface="Monserrat"/>
              </a:rPr>
              <a:t>Seguridad</a:t>
            </a:r>
            <a:endParaRPr lang="en-US" sz="1850" b="1"/>
          </a:p>
        </p:txBody>
      </p:sp>
    </p:spTree>
    <p:extLst>
      <p:ext uri="{BB962C8B-B14F-4D97-AF65-F5344CB8AC3E}">
        <p14:creationId xmlns:p14="http://schemas.microsoft.com/office/powerpoint/2010/main" val="2560970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0B5F65-44EE-4E31-A78F-0B81F02DC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Roles o perfiles profesionales </a:t>
            </a:r>
          </a:p>
        </p:txBody>
      </p:sp>
      <p:pic>
        <p:nvPicPr>
          <p:cNvPr id="3" name="Gráfico 2" descr="Corona con relleno sólido">
            <a:extLst>
              <a:ext uri="{FF2B5EF4-FFF2-40B4-BE49-F238E27FC236}">
                <a16:creationId xmlns:a16="http://schemas.microsoft.com/office/drawing/2014/main" id="{39C2D67A-0E63-47DB-AE34-ED24C90D3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22684" y="366828"/>
            <a:ext cx="914400" cy="914400"/>
          </a:xfrm>
          <a:prstGeom prst="rect">
            <a:avLst/>
          </a:prstGeom>
        </p:spPr>
      </p:pic>
      <p:pic>
        <p:nvPicPr>
          <p:cNvPr id="4" name="Gráfico 3" descr="Arquitectura con relleno sólido">
            <a:extLst>
              <a:ext uri="{FF2B5EF4-FFF2-40B4-BE49-F238E27FC236}">
                <a16:creationId xmlns:a16="http://schemas.microsoft.com/office/drawing/2014/main" id="{C6F4DCB2-31E1-4236-98AF-1C7C25EEEA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13310" y="5026950"/>
            <a:ext cx="914400" cy="914400"/>
          </a:xfrm>
          <a:prstGeom prst="rect">
            <a:avLst/>
          </a:prstGeom>
        </p:spPr>
      </p:pic>
      <p:pic>
        <p:nvPicPr>
          <p:cNvPr id="5" name="Gráfico 4" descr="Lingotes de oro con relleno sólido">
            <a:extLst>
              <a:ext uri="{FF2B5EF4-FFF2-40B4-BE49-F238E27FC236}">
                <a16:creationId xmlns:a16="http://schemas.microsoft.com/office/drawing/2014/main" id="{BCE18E9D-0496-4F0F-8357-A5218B0938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364065" y="3578998"/>
            <a:ext cx="914400" cy="914400"/>
          </a:xfrm>
          <a:prstGeom prst="rect">
            <a:avLst/>
          </a:prstGeom>
        </p:spPr>
      </p:pic>
      <p:pic>
        <p:nvPicPr>
          <p:cNvPr id="6" name="Gráfico 5" descr="Smartphone con relleno sólido">
            <a:extLst>
              <a:ext uri="{FF2B5EF4-FFF2-40B4-BE49-F238E27FC236}">
                <a16:creationId xmlns:a16="http://schemas.microsoft.com/office/drawing/2014/main" id="{EAD62A8C-CB7E-4B22-8401-7221B3F564C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847933" y="5026950"/>
            <a:ext cx="914400" cy="914400"/>
          </a:xfrm>
          <a:prstGeom prst="rect">
            <a:avLst/>
          </a:prstGeom>
        </p:spPr>
      </p:pic>
      <p:pic>
        <p:nvPicPr>
          <p:cNvPr id="7" name="Gráfico 6" descr="Base de datos con relleno sólido">
            <a:extLst>
              <a:ext uri="{FF2B5EF4-FFF2-40B4-BE49-F238E27FC236}">
                <a16:creationId xmlns:a16="http://schemas.microsoft.com/office/drawing/2014/main" id="{363A2CEE-859C-459C-97F0-68B01E08074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413310" y="1503486"/>
            <a:ext cx="914400" cy="914400"/>
          </a:xfrm>
          <a:prstGeom prst="rect">
            <a:avLst/>
          </a:prstGeom>
        </p:spPr>
      </p:pic>
      <p:pic>
        <p:nvPicPr>
          <p:cNvPr id="8" name="Gráfico 7" descr="Gafas con relleno sólido">
            <a:extLst>
              <a:ext uri="{FF2B5EF4-FFF2-40B4-BE49-F238E27FC236}">
                <a16:creationId xmlns:a16="http://schemas.microsoft.com/office/drawing/2014/main" id="{172D45C0-5B4C-4841-B5A9-DCF6EE7CEAF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435184" y="3801419"/>
            <a:ext cx="914400" cy="914400"/>
          </a:xfrm>
          <a:prstGeom prst="rect">
            <a:avLst/>
          </a:prstGeom>
        </p:spPr>
      </p:pic>
      <p:pic>
        <p:nvPicPr>
          <p:cNvPr id="9" name="Gráfico 8" descr="Ilustrador con relleno sólido">
            <a:extLst>
              <a:ext uri="{FF2B5EF4-FFF2-40B4-BE49-F238E27FC236}">
                <a16:creationId xmlns:a16="http://schemas.microsoft.com/office/drawing/2014/main" id="{615AD65B-81FB-40E4-A6FE-E64FD3E0442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829651" y="1503486"/>
            <a:ext cx="914400" cy="914400"/>
          </a:xfrm>
          <a:prstGeom prst="rect">
            <a:avLst/>
          </a:prstGeom>
        </p:spPr>
      </p:pic>
      <p:graphicFrame>
        <p:nvGraphicFramePr>
          <p:cNvPr id="11" name="Diagrama 10">
            <a:extLst>
              <a:ext uri="{FF2B5EF4-FFF2-40B4-BE49-F238E27FC236}">
                <a16:creationId xmlns:a16="http://schemas.microsoft.com/office/drawing/2014/main" id="{1EFE9D76-94C0-4046-8B33-D85CA85D7C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56219947"/>
              </p:ext>
            </p:extLst>
          </p:nvPr>
        </p:nvGraphicFramePr>
        <p:xfrm>
          <a:off x="2135442" y="1314800"/>
          <a:ext cx="7921115" cy="50277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6" r:lo="rId17" r:qs="rId18" r:cs="rId19"/>
          </a:graphicData>
        </a:graphic>
      </p:graphicFrame>
    </p:spTree>
    <p:extLst>
      <p:ext uri="{BB962C8B-B14F-4D97-AF65-F5344CB8AC3E}">
        <p14:creationId xmlns:p14="http://schemas.microsoft.com/office/powerpoint/2010/main" val="873380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007F82A-7E14-2949-A1FE-5D082C9E987A}"/>
              </a:ext>
            </a:extLst>
          </p:cNvPr>
          <p:cNvSpPr/>
          <p:nvPr/>
        </p:nvSpPr>
        <p:spPr>
          <a:xfrm>
            <a:off x="4666096" y="342900"/>
            <a:ext cx="2859808" cy="10001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C647B5-C275-B641-912D-D3BD76F653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EFF4"/>
              </a:clrFrom>
              <a:clrTo>
                <a:srgbClr val="EEEFF4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6096" y="126999"/>
            <a:ext cx="2859808" cy="1744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5913DA17-708E-B642-A4F3-12271ED4E9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896" y="2486787"/>
            <a:ext cx="1465200" cy="14652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E098C8E-EBA5-0A4C-A854-0DB5659F84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905" y="2581789"/>
            <a:ext cx="1275196" cy="1275196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0BCB706F-1505-9A46-8A01-B1B4A82A2B55}"/>
              </a:ext>
            </a:extLst>
          </p:cNvPr>
          <p:cNvSpPr txBox="1"/>
          <p:nvPr/>
        </p:nvSpPr>
        <p:spPr>
          <a:xfrm>
            <a:off x="2885744" y="3935350"/>
            <a:ext cx="209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>
                <a:solidFill>
                  <a:schemeClr val="accent4"/>
                </a:solidFill>
                <a:latin typeface="Montserrat" pitchFamily="2" charset="77"/>
              </a:rPr>
              <a:t>Fotografías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FDDDB9A-FC45-F741-A9EB-2EFDBA80DC2C}"/>
              </a:ext>
            </a:extLst>
          </p:cNvPr>
          <p:cNvSpPr txBox="1"/>
          <p:nvPr/>
        </p:nvSpPr>
        <p:spPr>
          <a:xfrm>
            <a:off x="7210752" y="3934732"/>
            <a:ext cx="209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>
                <a:solidFill>
                  <a:schemeClr val="accent4"/>
                </a:solidFill>
                <a:latin typeface="Montserrat" pitchFamily="2" charset="77"/>
              </a:rPr>
              <a:t>Geolocalización</a:t>
            </a:r>
          </a:p>
        </p:txBody>
      </p:sp>
    </p:spTree>
    <p:extLst>
      <p:ext uri="{BB962C8B-B14F-4D97-AF65-F5344CB8AC3E}">
        <p14:creationId xmlns:p14="http://schemas.microsoft.com/office/powerpoint/2010/main" val="25596127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D25BB76-D963-E041-96B8-C132B245F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0260" y="3337145"/>
            <a:ext cx="1306876" cy="1306876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31CEDEB0-C7D8-214A-9AEA-9BAF27538C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2858" y="-228600"/>
            <a:ext cx="2128838" cy="2128838"/>
          </a:xfrm>
          <a:prstGeom prst="rect">
            <a:avLst/>
          </a:prstGeom>
        </p:spPr>
      </p:pic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748B8382-8AB0-A043-9685-FACC5D3D439E}"/>
              </a:ext>
            </a:extLst>
          </p:cNvPr>
          <p:cNvCxnSpPr>
            <a:cxnSpLocks/>
          </p:cNvCxnSpPr>
          <p:nvPr/>
        </p:nvCxnSpPr>
        <p:spPr>
          <a:xfrm>
            <a:off x="2184400" y="2973017"/>
            <a:ext cx="4191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1C436E92-0CA4-6045-AA5E-C301474B283B}"/>
              </a:ext>
            </a:extLst>
          </p:cNvPr>
          <p:cNvCxnSpPr>
            <a:cxnSpLocks/>
          </p:cNvCxnSpPr>
          <p:nvPr/>
        </p:nvCxnSpPr>
        <p:spPr>
          <a:xfrm>
            <a:off x="5090322" y="2973017"/>
            <a:ext cx="191373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93351610-4142-744C-A7D8-977F44029AF7}"/>
              </a:ext>
            </a:extLst>
          </p:cNvPr>
          <p:cNvCxnSpPr>
            <a:cxnSpLocks/>
          </p:cNvCxnSpPr>
          <p:nvPr/>
        </p:nvCxnSpPr>
        <p:spPr>
          <a:xfrm>
            <a:off x="9709980" y="2959946"/>
            <a:ext cx="419100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E7BA5AC-FFE8-8440-BD82-D99D60BF12E7}"/>
              </a:ext>
            </a:extLst>
          </p:cNvPr>
          <p:cNvSpPr txBox="1"/>
          <p:nvPr/>
        </p:nvSpPr>
        <p:spPr>
          <a:xfrm>
            <a:off x="2799159" y="2651644"/>
            <a:ext cx="2095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>
                <a:solidFill>
                  <a:srgbClr val="CC8F18"/>
                </a:solidFill>
                <a:latin typeface="Montserrat" pitchFamily="2" charset="77"/>
              </a:rPr>
              <a:t>2010</a:t>
            </a:r>
            <a:endParaRPr lang="es-MX" sz="1800" b="1" dirty="0">
              <a:solidFill>
                <a:srgbClr val="CC8F18"/>
              </a:solidFill>
              <a:latin typeface="Montserrat" pitchFamily="2" charset="77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2747AFD-AA9B-4341-898B-3A14DFE356B0}"/>
              </a:ext>
            </a:extLst>
          </p:cNvPr>
          <p:cNvSpPr txBox="1"/>
          <p:nvPr/>
        </p:nvSpPr>
        <p:spPr>
          <a:xfrm>
            <a:off x="7418818" y="2651010"/>
            <a:ext cx="20955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600" b="1" dirty="0">
                <a:solidFill>
                  <a:srgbClr val="CC8F18"/>
                </a:solidFill>
                <a:latin typeface="Montserrat" pitchFamily="2" charset="77"/>
              </a:rPr>
              <a:t>2012</a:t>
            </a:r>
            <a:endParaRPr lang="es-MX" sz="1800" b="1" dirty="0">
              <a:solidFill>
                <a:srgbClr val="CC8F18"/>
              </a:solidFill>
              <a:latin typeface="Montserrat" pitchFamily="2" charset="77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F21165DF-F707-9A46-A0A4-3D11438AF3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5509" y="3235973"/>
            <a:ext cx="1465200" cy="14652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3BE1439F-2656-7944-AFD6-036214B83255}"/>
              </a:ext>
            </a:extLst>
          </p:cNvPr>
          <p:cNvSpPr txBox="1"/>
          <p:nvPr/>
        </p:nvSpPr>
        <p:spPr>
          <a:xfrm>
            <a:off x="2809883" y="4506013"/>
            <a:ext cx="209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>
                <a:solidFill>
                  <a:schemeClr val="accent4"/>
                </a:solidFill>
                <a:latin typeface="Montserrat" pitchFamily="2" charset="77"/>
              </a:rPr>
              <a:t>Lanzamiento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E500D798-1DB3-C544-BA58-8FB4CF7232AE}"/>
              </a:ext>
            </a:extLst>
          </p:cNvPr>
          <p:cNvSpPr txBox="1"/>
          <p:nvPr/>
        </p:nvSpPr>
        <p:spPr>
          <a:xfrm>
            <a:off x="7375946" y="4538805"/>
            <a:ext cx="209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>
                <a:solidFill>
                  <a:schemeClr val="accent4"/>
                </a:solidFill>
                <a:latin typeface="Montserrat" pitchFamily="2" charset="77"/>
              </a:rPr>
              <a:t>Venta</a:t>
            </a:r>
          </a:p>
        </p:txBody>
      </p:sp>
    </p:spTree>
    <p:extLst>
      <p:ext uri="{BB962C8B-B14F-4D97-AF65-F5344CB8AC3E}">
        <p14:creationId xmlns:p14="http://schemas.microsoft.com/office/powerpoint/2010/main" val="2719341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1F3C9D93-E262-7C45-8F27-A72468384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0312" y="-339725"/>
            <a:ext cx="2111375" cy="2111375"/>
          </a:xfrm>
          <a:prstGeom prst="rect">
            <a:avLst/>
          </a:prstGeom>
        </p:spPr>
      </p:pic>
      <p:grpSp>
        <p:nvGrpSpPr>
          <p:cNvPr id="45" name="Google Shape;400;p50">
            <a:extLst>
              <a:ext uri="{FF2B5EF4-FFF2-40B4-BE49-F238E27FC236}">
                <a16:creationId xmlns:a16="http://schemas.microsoft.com/office/drawing/2014/main" id="{693926BE-3382-2D4C-BC31-4BD5E9F7EC6A}"/>
              </a:ext>
            </a:extLst>
          </p:cNvPr>
          <p:cNvGrpSpPr/>
          <p:nvPr/>
        </p:nvGrpSpPr>
        <p:grpSpPr>
          <a:xfrm>
            <a:off x="7944763" y="2799050"/>
            <a:ext cx="303988" cy="1939800"/>
            <a:chOff x="6258838" y="2159750"/>
            <a:chExt cx="303988" cy="1939800"/>
          </a:xfrm>
        </p:grpSpPr>
        <p:sp>
          <p:nvSpPr>
            <p:cNvPr id="46" name="Google Shape;401;p50">
              <a:extLst>
                <a:ext uri="{FF2B5EF4-FFF2-40B4-BE49-F238E27FC236}">
                  <a16:creationId xmlns:a16="http://schemas.microsoft.com/office/drawing/2014/main" id="{AA4198C7-8DBA-904D-800C-F3266A780D88}"/>
                </a:ext>
              </a:extLst>
            </p:cNvPr>
            <p:cNvSpPr/>
            <p:nvPr/>
          </p:nvSpPr>
          <p:spPr>
            <a:xfrm rot="-5400000" flipH="1">
              <a:off x="5441726" y="2978450"/>
              <a:ext cx="1939800" cy="3024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02;p50">
              <a:extLst>
                <a:ext uri="{FF2B5EF4-FFF2-40B4-BE49-F238E27FC236}">
                  <a16:creationId xmlns:a16="http://schemas.microsoft.com/office/drawing/2014/main" id="{E251C57F-0F94-E74F-BAD8-37328D0A7D64}"/>
                </a:ext>
              </a:extLst>
            </p:cNvPr>
            <p:cNvSpPr/>
            <p:nvPr/>
          </p:nvSpPr>
          <p:spPr>
            <a:xfrm rot="16200000" flipH="1">
              <a:off x="6001355" y="3537967"/>
              <a:ext cx="818865" cy="3039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48" name="Google Shape;403;p50">
            <a:extLst>
              <a:ext uri="{FF2B5EF4-FFF2-40B4-BE49-F238E27FC236}">
                <a16:creationId xmlns:a16="http://schemas.microsoft.com/office/drawing/2014/main" id="{B2BA375F-3DE4-764A-8022-21F283DE3AD5}"/>
              </a:ext>
            </a:extLst>
          </p:cNvPr>
          <p:cNvGrpSpPr/>
          <p:nvPr/>
        </p:nvGrpSpPr>
        <p:grpSpPr>
          <a:xfrm>
            <a:off x="9139975" y="2770975"/>
            <a:ext cx="302412" cy="1967944"/>
            <a:chOff x="7454050" y="2131675"/>
            <a:chExt cx="302412" cy="1967944"/>
          </a:xfrm>
        </p:grpSpPr>
        <p:sp>
          <p:nvSpPr>
            <p:cNvPr id="49" name="Google Shape;404;p50">
              <a:extLst>
                <a:ext uri="{FF2B5EF4-FFF2-40B4-BE49-F238E27FC236}">
                  <a16:creationId xmlns:a16="http://schemas.microsoft.com/office/drawing/2014/main" id="{B4C39B2D-0CBF-3C48-ACC5-D347B6E75D70}"/>
                </a:ext>
              </a:extLst>
            </p:cNvPr>
            <p:cNvSpPr/>
            <p:nvPr/>
          </p:nvSpPr>
          <p:spPr>
            <a:xfrm rot="-5400000" flipH="1">
              <a:off x="6675862" y="2909875"/>
              <a:ext cx="1858800" cy="3024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405;p50">
              <a:extLst>
                <a:ext uri="{FF2B5EF4-FFF2-40B4-BE49-F238E27FC236}">
                  <a16:creationId xmlns:a16="http://schemas.microsoft.com/office/drawing/2014/main" id="{2D02A0A9-DB8C-A143-AD6A-4EE14991BF61}"/>
                </a:ext>
              </a:extLst>
            </p:cNvPr>
            <p:cNvSpPr/>
            <p:nvPr/>
          </p:nvSpPr>
          <p:spPr>
            <a:xfrm rot="16200000" flipH="1">
              <a:off x="7238211" y="3581380"/>
              <a:ext cx="734078" cy="3024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51" name="Google Shape;406;p50">
            <a:extLst>
              <a:ext uri="{FF2B5EF4-FFF2-40B4-BE49-F238E27FC236}">
                <a16:creationId xmlns:a16="http://schemas.microsoft.com/office/drawing/2014/main" id="{3E7AEEFC-9EE9-0B40-AF7E-06119EED98D6}"/>
              </a:ext>
            </a:extLst>
          </p:cNvPr>
          <p:cNvGrpSpPr/>
          <p:nvPr/>
        </p:nvGrpSpPr>
        <p:grpSpPr>
          <a:xfrm>
            <a:off x="6749650" y="2799050"/>
            <a:ext cx="303963" cy="1939827"/>
            <a:chOff x="5063725" y="2159750"/>
            <a:chExt cx="303963" cy="1939827"/>
          </a:xfrm>
        </p:grpSpPr>
        <p:sp>
          <p:nvSpPr>
            <p:cNvPr id="52" name="Google Shape;407;p50">
              <a:extLst>
                <a:ext uri="{FF2B5EF4-FFF2-40B4-BE49-F238E27FC236}">
                  <a16:creationId xmlns:a16="http://schemas.microsoft.com/office/drawing/2014/main" id="{B0FB2E68-7FEC-CF41-8D5E-B69E4D484149}"/>
                </a:ext>
              </a:extLst>
            </p:cNvPr>
            <p:cNvSpPr/>
            <p:nvPr/>
          </p:nvSpPr>
          <p:spPr>
            <a:xfrm rot="-5400000" flipH="1">
              <a:off x="4246738" y="2978300"/>
              <a:ext cx="1939500" cy="3024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408;p50">
              <a:extLst>
                <a:ext uri="{FF2B5EF4-FFF2-40B4-BE49-F238E27FC236}">
                  <a16:creationId xmlns:a16="http://schemas.microsoft.com/office/drawing/2014/main" id="{0158F2B4-0052-954D-B94D-4067F03B30C4}"/>
                </a:ext>
              </a:extLst>
            </p:cNvPr>
            <p:cNvSpPr/>
            <p:nvPr/>
          </p:nvSpPr>
          <p:spPr>
            <a:xfrm rot="16200000" flipH="1">
              <a:off x="4806128" y="3538081"/>
              <a:ext cx="819093" cy="3039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409;p50">
            <a:extLst>
              <a:ext uri="{FF2B5EF4-FFF2-40B4-BE49-F238E27FC236}">
                <a16:creationId xmlns:a16="http://schemas.microsoft.com/office/drawing/2014/main" id="{C316380D-F50C-0343-8956-14737C8E8D30}"/>
              </a:ext>
            </a:extLst>
          </p:cNvPr>
          <p:cNvSpPr txBox="1"/>
          <p:nvPr/>
        </p:nvSpPr>
        <p:spPr>
          <a:xfrm>
            <a:off x="7678651" y="23471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34%</a:t>
            </a:r>
            <a:endParaRPr sz="2400" dirty="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5" name="Google Shape;410;p50">
            <a:extLst>
              <a:ext uri="{FF2B5EF4-FFF2-40B4-BE49-F238E27FC236}">
                <a16:creationId xmlns:a16="http://schemas.microsoft.com/office/drawing/2014/main" id="{6AA2FAEA-422D-E745-98B6-3830DD3782D5}"/>
              </a:ext>
            </a:extLst>
          </p:cNvPr>
          <p:cNvSpPr txBox="1"/>
          <p:nvPr/>
        </p:nvSpPr>
        <p:spPr>
          <a:xfrm>
            <a:off x="6483514" y="23471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37%</a:t>
            </a:r>
            <a:endParaRPr sz="2400" dirty="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6" name="Google Shape;411;p50">
            <a:extLst>
              <a:ext uri="{FF2B5EF4-FFF2-40B4-BE49-F238E27FC236}">
                <a16:creationId xmlns:a16="http://schemas.microsoft.com/office/drawing/2014/main" id="{8028416C-8CBB-F24F-860E-E17755177308}"/>
              </a:ext>
            </a:extLst>
          </p:cNvPr>
          <p:cNvSpPr txBox="1"/>
          <p:nvPr/>
        </p:nvSpPr>
        <p:spPr>
          <a:xfrm>
            <a:off x="8873801" y="2347150"/>
            <a:ext cx="836100" cy="2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1"/>
                </a:solidFill>
                <a:latin typeface="Vidaloka"/>
                <a:ea typeface="Vidaloka"/>
                <a:cs typeface="Vidaloka"/>
                <a:sym typeface="Vidaloka"/>
              </a:rPr>
              <a:t>29%</a:t>
            </a:r>
            <a:endParaRPr sz="2400" dirty="0">
              <a:solidFill>
                <a:schemeClr val="accent1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7" name="Google Shape;412;p50">
            <a:extLst>
              <a:ext uri="{FF2B5EF4-FFF2-40B4-BE49-F238E27FC236}">
                <a16:creationId xmlns:a16="http://schemas.microsoft.com/office/drawing/2014/main" id="{34CF21D8-242D-5848-AE04-0C3E443B1659}"/>
              </a:ext>
            </a:extLst>
          </p:cNvPr>
          <p:cNvSpPr txBox="1"/>
          <p:nvPr/>
        </p:nvSpPr>
        <p:spPr>
          <a:xfrm>
            <a:off x="6291088" y="48900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Vidaloka"/>
                <a:ea typeface="Vidaloka"/>
                <a:cs typeface="Vidaloka"/>
                <a:sym typeface="Vidaloka"/>
              </a:rPr>
              <a:t>16 - 24</a:t>
            </a:r>
            <a:endParaRPr lang="en" sz="2400">
              <a:solidFill>
                <a:schemeClr val="accent4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8" name="Google Shape;413;p50">
            <a:extLst>
              <a:ext uri="{FF2B5EF4-FFF2-40B4-BE49-F238E27FC236}">
                <a16:creationId xmlns:a16="http://schemas.microsoft.com/office/drawing/2014/main" id="{21F2CD84-3227-CC41-B38C-3AC2E6BFFAE6}"/>
              </a:ext>
            </a:extLst>
          </p:cNvPr>
          <p:cNvSpPr txBox="1"/>
          <p:nvPr/>
        </p:nvSpPr>
        <p:spPr>
          <a:xfrm>
            <a:off x="7486213" y="48900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400" dirty="0">
                <a:solidFill>
                  <a:schemeClr val="accent4"/>
                </a:solidFill>
                <a:latin typeface="Vidaloka"/>
                <a:ea typeface="Vidaloka"/>
                <a:cs typeface="Vidaloka"/>
                <a:sym typeface="Vidaloka"/>
              </a:rPr>
              <a:t>25 - 34</a:t>
            </a:r>
            <a:endParaRPr lang="en" sz="2400">
              <a:solidFill>
                <a:schemeClr val="accent4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59" name="Google Shape;414;p50">
            <a:extLst>
              <a:ext uri="{FF2B5EF4-FFF2-40B4-BE49-F238E27FC236}">
                <a16:creationId xmlns:a16="http://schemas.microsoft.com/office/drawing/2014/main" id="{B027E11E-09C8-634A-BB92-9B8897B8E7EA}"/>
              </a:ext>
            </a:extLst>
          </p:cNvPr>
          <p:cNvSpPr txBox="1"/>
          <p:nvPr/>
        </p:nvSpPr>
        <p:spPr>
          <a:xfrm>
            <a:off x="8681363" y="4890000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Vidaloka"/>
                <a:ea typeface="Vidaloka"/>
                <a:cs typeface="Vidaloka"/>
                <a:sym typeface="Vidaloka"/>
              </a:rPr>
              <a:t>+35</a:t>
            </a:r>
            <a:endParaRPr lang="en" sz="2400">
              <a:solidFill>
                <a:schemeClr val="accent4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60" name="Google Shape;415;p50">
            <a:extLst>
              <a:ext uri="{FF2B5EF4-FFF2-40B4-BE49-F238E27FC236}">
                <a16:creationId xmlns:a16="http://schemas.microsoft.com/office/drawing/2014/main" id="{186066C3-2535-DC44-BF8F-E5F44DB853E1}"/>
              </a:ext>
            </a:extLst>
          </p:cNvPr>
          <p:cNvSpPr txBox="1"/>
          <p:nvPr/>
        </p:nvSpPr>
        <p:spPr>
          <a:xfrm>
            <a:off x="4540475" y="4888225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Vidaloka"/>
                <a:ea typeface="Vidaloka"/>
                <a:cs typeface="Vidaloka"/>
                <a:sym typeface="Vidaloka"/>
              </a:rPr>
              <a:t>49%</a:t>
            </a:r>
            <a:endParaRPr lang="en" sz="2400">
              <a:solidFill>
                <a:schemeClr val="accent4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4" name="Google Shape;429;p50">
            <a:extLst>
              <a:ext uri="{FF2B5EF4-FFF2-40B4-BE49-F238E27FC236}">
                <a16:creationId xmlns:a16="http://schemas.microsoft.com/office/drawing/2014/main" id="{E0027F8E-6BF2-F148-9C00-83255174DE98}"/>
              </a:ext>
            </a:extLst>
          </p:cNvPr>
          <p:cNvSpPr txBox="1"/>
          <p:nvPr/>
        </p:nvSpPr>
        <p:spPr>
          <a:xfrm>
            <a:off x="2739438" y="4888225"/>
            <a:ext cx="12210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dirty="0">
                <a:solidFill>
                  <a:schemeClr val="accent4"/>
                </a:solidFill>
                <a:latin typeface="Vidaloka"/>
                <a:ea typeface="Vidaloka"/>
                <a:cs typeface="Vidaloka"/>
                <a:sym typeface="Vidaloka"/>
              </a:rPr>
              <a:t>51%</a:t>
            </a:r>
            <a:endParaRPr lang="en" sz="2400">
              <a:solidFill>
                <a:schemeClr val="accent4"/>
              </a:solidFill>
              <a:latin typeface="Vidaloka"/>
              <a:ea typeface="Vidaloka"/>
              <a:cs typeface="Vidaloka"/>
              <a:sym typeface="Vidaloka"/>
            </a:endParaRPr>
          </a:p>
        </p:txBody>
      </p:sp>
      <p:sp>
        <p:nvSpPr>
          <p:cNvPr id="75" name="Google Shape;430;p50">
            <a:extLst>
              <a:ext uri="{FF2B5EF4-FFF2-40B4-BE49-F238E27FC236}">
                <a16:creationId xmlns:a16="http://schemas.microsoft.com/office/drawing/2014/main" id="{D6446F93-2413-0B43-9193-FE0047903859}"/>
              </a:ext>
            </a:extLst>
          </p:cNvPr>
          <p:cNvSpPr txBox="1"/>
          <p:nvPr/>
        </p:nvSpPr>
        <p:spPr>
          <a:xfrm flipH="1">
            <a:off x="6711775" y="1771650"/>
            <a:ext cx="2769900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31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err="1">
                <a:solidFill>
                  <a:schemeClr val="accent4"/>
                </a:solidFill>
                <a:latin typeface="Montserrat" pitchFamily="2" charset="77"/>
                <a:ea typeface="Vidaloka"/>
                <a:cs typeface="Vidaloka"/>
                <a:sym typeface="Vidaloka"/>
              </a:rPr>
              <a:t>Edad</a:t>
            </a:r>
            <a:endParaRPr lang="es-MX" sz="2400">
              <a:solidFill>
                <a:schemeClr val="accent4"/>
              </a:solidFill>
              <a:latin typeface="Montserrat" pitchFamily="2" charset="77"/>
              <a:ea typeface="Vidaloka"/>
              <a:cs typeface="Vidaloka"/>
              <a:sym typeface="Vidaloka"/>
            </a:endParaRPr>
          </a:p>
        </p:txBody>
      </p:sp>
      <p:sp>
        <p:nvSpPr>
          <p:cNvPr id="76" name="Google Shape;431;p50">
            <a:extLst>
              <a:ext uri="{FF2B5EF4-FFF2-40B4-BE49-F238E27FC236}">
                <a16:creationId xmlns:a16="http://schemas.microsoft.com/office/drawing/2014/main" id="{F8EC3CCE-21E0-4F48-A1F8-1C31D7144BCA}"/>
              </a:ext>
            </a:extLst>
          </p:cNvPr>
          <p:cNvSpPr txBox="1"/>
          <p:nvPr/>
        </p:nvSpPr>
        <p:spPr>
          <a:xfrm flipH="1">
            <a:off x="3077262" y="1757362"/>
            <a:ext cx="2289174" cy="35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53100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err="1">
                <a:solidFill>
                  <a:schemeClr val="accent4"/>
                </a:solidFill>
                <a:latin typeface="Montserrat" pitchFamily="2" charset="77"/>
                <a:ea typeface="Vidaloka"/>
                <a:cs typeface="Vidaloka"/>
                <a:sym typeface="Vidaloka"/>
              </a:rPr>
              <a:t>Género</a:t>
            </a:r>
            <a:endParaRPr lang="es-MX" sz="2400">
              <a:solidFill>
                <a:schemeClr val="accent4"/>
              </a:solidFill>
              <a:latin typeface="Montserrat" pitchFamily="2" charset="77"/>
              <a:ea typeface="Vidaloka"/>
              <a:cs typeface="Vidaloka"/>
              <a:sym typeface="Vidaloka"/>
            </a:endParaRPr>
          </a:p>
        </p:txBody>
      </p:sp>
      <p:grpSp>
        <p:nvGrpSpPr>
          <p:cNvPr id="77" name="Google Shape;432;p50">
            <a:extLst>
              <a:ext uri="{FF2B5EF4-FFF2-40B4-BE49-F238E27FC236}">
                <a16:creationId xmlns:a16="http://schemas.microsoft.com/office/drawing/2014/main" id="{5CCEC535-0D66-9E49-A934-EF1EDF134864}"/>
              </a:ext>
            </a:extLst>
          </p:cNvPr>
          <p:cNvGrpSpPr/>
          <p:nvPr/>
        </p:nvGrpSpPr>
        <p:grpSpPr>
          <a:xfrm>
            <a:off x="3245063" y="2920388"/>
            <a:ext cx="177600" cy="1857238"/>
            <a:chOff x="1559138" y="2281088"/>
            <a:chExt cx="177600" cy="1857238"/>
          </a:xfrm>
        </p:grpSpPr>
        <p:sp>
          <p:nvSpPr>
            <p:cNvPr id="78" name="Google Shape;433;p50">
              <a:extLst>
                <a:ext uri="{FF2B5EF4-FFF2-40B4-BE49-F238E27FC236}">
                  <a16:creationId xmlns:a16="http://schemas.microsoft.com/office/drawing/2014/main" id="{28A7B2D5-D7B4-1244-B20A-3B24183E8F43}"/>
                </a:ext>
              </a:extLst>
            </p:cNvPr>
            <p:cNvSpPr/>
            <p:nvPr/>
          </p:nvSpPr>
          <p:spPr>
            <a:xfrm>
              <a:off x="1559138" y="2600663"/>
              <a:ext cx="177600" cy="1776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434;p50">
              <a:extLst>
                <a:ext uri="{FF2B5EF4-FFF2-40B4-BE49-F238E27FC236}">
                  <a16:creationId xmlns:a16="http://schemas.microsoft.com/office/drawing/2014/main" id="{48E1170A-BE0A-904D-8910-93953FB1F8DC}"/>
                </a:ext>
              </a:extLst>
            </p:cNvPr>
            <p:cNvSpPr/>
            <p:nvPr/>
          </p:nvSpPr>
          <p:spPr>
            <a:xfrm>
              <a:off x="1559138" y="2940688"/>
              <a:ext cx="177600" cy="1776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435;p50">
              <a:extLst>
                <a:ext uri="{FF2B5EF4-FFF2-40B4-BE49-F238E27FC236}">
                  <a16:creationId xmlns:a16="http://schemas.microsoft.com/office/drawing/2014/main" id="{05FED7F4-2487-F24A-8FA5-1BF7BC8C7BC1}"/>
                </a:ext>
              </a:extLst>
            </p:cNvPr>
            <p:cNvSpPr/>
            <p:nvPr/>
          </p:nvSpPr>
          <p:spPr>
            <a:xfrm>
              <a:off x="1559138" y="3280713"/>
              <a:ext cx="177600" cy="1776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436;p50">
              <a:extLst>
                <a:ext uri="{FF2B5EF4-FFF2-40B4-BE49-F238E27FC236}">
                  <a16:creationId xmlns:a16="http://schemas.microsoft.com/office/drawing/2014/main" id="{79553A96-B9D7-DD43-A894-E63F1ABD0648}"/>
                </a:ext>
              </a:extLst>
            </p:cNvPr>
            <p:cNvSpPr/>
            <p:nvPr/>
          </p:nvSpPr>
          <p:spPr>
            <a:xfrm>
              <a:off x="1559138" y="3620725"/>
              <a:ext cx="177600" cy="1776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437;p50">
              <a:extLst>
                <a:ext uri="{FF2B5EF4-FFF2-40B4-BE49-F238E27FC236}">
                  <a16:creationId xmlns:a16="http://schemas.microsoft.com/office/drawing/2014/main" id="{8C95DB17-C91B-0B4E-BA7A-E41806BA9804}"/>
                </a:ext>
              </a:extLst>
            </p:cNvPr>
            <p:cNvSpPr/>
            <p:nvPr/>
          </p:nvSpPr>
          <p:spPr>
            <a:xfrm>
              <a:off x="1559138" y="2281088"/>
              <a:ext cx="177600" cy="1776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438;p50">
              <a:extLst>
                <a:ext uri="{FF2B5EF4-FFF2-40B4-BE49-F238E27FC236}">
                  <a16:creationId xmlns:a16="http://schemas.microsoft.com/office/drawing/2014/main" id="{98DF5F66-8D46-2C4C-8DBD-00B4C7B40507}"/>
                </a:ext>
              </a:extLst>
            </p:cNvPr>
            <p:cNvSpPr/>
            <p:nvPr/>
          </p:nvSpPr>
          <p:spPr>
            <a:xfrm>
              <a:off x="1559138" y="3960725"/>
              <a:ext cx="177600" cy="1776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" name="Google Shape;439;p50">
            <a:extLst>
              <a:ext uri="{FF2B5EF4-FFF2-40B4-BE49-F238E27FC236}">
                <a16:creationId xmlns:a16="http://schemas.microsoft.com/office/drawing/2014/main" id="{E659ECBA-86D2-FA44-A9E1-2A26AEA6692A}"/>
              </a:ext>
            </a:extLst>
          </p:cNvPr>
          <p:cNvGrpSpPr/>
          <p:nvPr/>
        </p:nvGrpSpPr>
        <p:grpSpPr>
          <a:xfrm>
            <a:off x="5059288" y="2920388"/>
            <a:ext cx="177600" cy="1857237"/>
            <a:chOff x="3373363" y="2281088"/>
            <a:chExt cx="177600" cy="1857237"/>
          </a:xfrm>
        </p:grpSpPr>
        <p:sp>
          <p:nvSpPr>
            <p:cNvPr id="85" name="Google Shape;440;p50">
              <a:extLst>
                <a:ext uri="{FF2B5EF4-FFF2-40B4-BE49-F238E27FC236}">
                  <a16:creationId xmlns:a16="http://schemas.microsoft.com/office/drawing/2014/main" id="{5592D8F2-92A4-3A49-B1D9-719A5415CFCA}"/>
                </a:ext>
              </a:extLst>
            </p:cNvPr>
            <p:cNvSpPr/>
            <p:nvPr/>
          </p:nvSpPr>
          <p:spPr>
            <a:xfrm>
              <a:off x="3373363" y="2600663"/>
              <a:ext cx="177600" cy="1776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441;p50">
              <a:extLst>
                <a:ext uri="{FF2B5EF4-FFF2-40B4-BE49-F238E27FC236}">
                  <a16:creationId xmlns:a16="http://schemas.microsoft.com/office/drawing/2014/main" id="{9E99ADCB-E3C3-F84C-AC5B-69AE06E9D902}"/>
                </a:ext>
              </a:extLst>
            </p:cNvPr>
            <p:cNvSpPr/>
            <p:nvPr/>
          </p:nvSpPr>
          <p:spPr>
            <a:xfrm>
              <a:off x="3373363" y="2940688"/>
              <a:ext cx="177600" cy="1776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442;p50">
              <a:extLst>
                <a:ext uri="{FF2B5EF4-FFF2-40B4-BE49-F238E27FC236}">
                  <a16:creationId xmlns:a16="http://schemas.microsoft.com/office/drawing/2014/main" id="{59F558C4-545A-A94F-9AEC-C639BAA63AE4}"/>
                </a:ext>
              </a:extLst>
            </p:cNvPr>
            <p:cNvSpPr/>
            <p:nvPr/>
          </p:nvSpPr>
          <p:spPr>
            <a:xfrm>
              <a:off x="3373363" y="3280713"/>
              <a:ext cx="177600" cy="1776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443;p50">
              <a:extLst>
                <a:ext uri="{FF2B5EF4-FFF2-40B4-BE49-F238E27FC236}">
                  <a16:creationId xmlns:a16="http://schemas.microsoft.com/office/drawing/2014/main" id="{77CFBFD2-19B3-6A4A-A778-CBD0E3DCE73F}"/>
                </a:ext>
              </a:extLst>
            </p:cNvPr>
            <p:cNvSpPr/>
            <p:nvPr/>
          </p:nvSpPr>
          <p:spPr>
            <a:xfrm>
              <a:off x="3373363" y="3620725"/>
              <a:ext cx="177600" cy="1776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444;p50">
              <a:extLst>
                <a:ext uri="{FF2B5EF4-FFF2-40B4-BE49-F238E27FC236}">
                  <a16:creationId xmlns:a16="http://schemas.microsoft.com/office/drawing/2014/main" id="{FBF2B0B9-4A23-6049-8F21-F0475E9169CB}"/>
                </a:ext>
              </a:extLst>
            </p:cNvPr>
            <p:cNvSpPr/>
            <p:nvPr/>
          </p:nvSpPr>
          <p:spPr>
            <a:xfrm>
              <a:off x="3373363" y="2281088"/>
              <a:ext cx="177600" cy="177600"/>
            </a:xfrm>
            <a:prstGeom prst="rect">
              <a:avLst/>
            </a:prstGeom>
            <a:noFill/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445;p50">
              <a:extLst>
                <a:ext uri="{FF2B5EF4-FFF2-40B4-BE49-F238E27FC236}">
                  <a16:creationId xmlns:a16="http://schemas.microsoft.com/office/drawing/2014/main" id="{6C2A0CAD-4625-8947-A54C-958D6D15E295}"/>
                </a:ext>
              </a:extLst>
            </p:cNvPr>
            <p:cNvSpPr/>
            <p:nvPr/>
          </p:nvSpPr>
          <p:spPr>
            <a:xfrm>
              <a:off x="3373363" y="3960725"/>
              <a:ext cx="177600" cy="177600"/>
            </a:xfrm>
            <a:prstGeom prst="rect">
              <a:avLst/>
            </a:prstGeom>
            <a:solidFill>
              <a:schemeClr val="accent1"/>
            </a:solidFill>
            <a:ln w="28575" cap="flat" cmpd="sng">
              <a:solidFill>
                <a:schemeClr val="accent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3" name="Imagen 92">
            <a:extLst>
              <a:ext uri="{FF2B5EF4-FFF2-40B4-BE49-F238E27FC236}">
                <a16:creationId xmlns:a16="http://schemas.microsoft.com/office/drawing/2014/main" id="{E63D85AA-E6C7-744A-A3F5-A2F4DA4DB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0588" y="2240051"/>
            <a:ext cx="635000" cy="635000"/>
          </a:xfrm>
          <a:prstGeom prst="rect">
            <a:avLst/>
          </a:prstGeom>
        </p:spPr>
      </p:pic>
      <p:pic>
        <p:nvPicPr>
          <p:cNvPr id="95" name="Imagen 94">
            <a:extLst>
              <a:ext uri="{FF2B5EF4-FFF2-40B4-BE49-F238E27FC236}">
                <a16:creationId xmlns:a16="http://schemas.microsoft.com/office/drawing/2014/main" id="{72663925-795C-E549-9BB5-A482BA316C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6363" y="2224962"/>
            <a:ext cx="635000" cy="63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245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0B73C2D9-4D71-9E47-92C8-96192D04F649}"/>
              </a:ext>
            </a:extLst>
          </p:cNvPr>
          <p:cNvSpPr txBox="1"/>
          <p:nvPr/>
        </p:nvSpPr>
        <p:spPr>
          <a:xfrm>
            <a:off x="5359079" y="544010"/>
            <a:ext cx="1666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2000" b="1" dirty="0">
                <a:solidFill>
                  <a:schemeClr val="accent4"/>
                </a:solidFill>
                <a:latin typeface="Montserrat" pitchFamily="2" charset="77"/>
              </a:rPr>
              <a:t>Funciones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E06C42A-69AF-A047-969D-D1B0229C40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856" y="2398617"/>
            <a:ext cx="1465200" cy="14652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778C180-5367-C04D-B620-0588B02AB2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408" y="2398617"/>
            <a:ext cx="1465200" cy="14652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F254B82F-6E49-6742-AFAB-47961E0E2E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9392" y="2398617"/>
            <a:ext cx="1465200" cy="14652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DC8BE441-76A7-F543-BA55-0D16BE832239}"/>
              </a:ext>
            </a:extLst>
          </p:cNvPr>
          <p:cNvSpPr txBox="1"/>
          <p:nvPr/>
        </p:nvSpPr>
        <p:spPr>
          <a:xfrm>
            <a:off x="2604240" y="4048813"/>
            <a:ext cx="209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>
                <a:solidFill>
                  <a:schemeClr val="accent4"/>
                </a:solidFill>
                <a:latin typeface="Montserrat" pitchFamily="2" charset="77"/>
              </a:rPr>
              <a:t>Stories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D734A30-0F4B-2645-92FE-77A9629CF1DA}"/>
              </a:ext>
            </a:extLst>
          </p:cNvPr>
          <p:cNvSpPr txBox="1"/>
          <p:nvPr/>
        </p:nvSpPr>
        <p:spPr>
          <a:xfrm>
            <a:off x="5144704" y="4048813"/>
            <a:ext cx="209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>
                <a:solidFill>
                  <a:schemeClr val="accent4"/>
                </a:solidFill>
                <a:latin typeface="Montserrat" pitchFamily="2" charset="77"/>
              </a:rPr>
              <a:t>Reels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C60257A-B229-5C40-BF04-8824B19C23AB}"/>
              </a:ext>
            </a:extLst>
          </p:cNvPr>
          <p:cNvSpPr txBox="1"/>
          <p:nvPr/>
        </p:nvSpPr>
        <p:spPr>
          <a:xfrm>
            <a:off x="7492256" y="4048813"/>
            <a:ext cx="209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>
                <a:solidFill>
                  <a:schemeClr val="accent4"/>
                </a:solidFill>
                <a:latin typeface="Montserrat" pitchFamily="2" charset="77"/>
              </a:rPr>
              <a:t>IGTV</a:t>
            </a:r>
          </a:p>
        </p:txBody>
      </p:sp>
    </p:spTree>
    <p:extLst>
      <p:ext uri="{BB962C8B-B14F-4D97-AF65-F5344CB8AC3E}">
        <p14:creationId xmlns:p14="http://schemas.microsoft.com/office/powerpoint/2010/main" val="19052373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2D2EE32-F0F6-B745-A9E9-476780FD8A7D}"/>
              </a:ext>
            </a:extLst>
          </p:cNvPr>
          <p:cNvSpPr txBox="1"/>
          <p:nvPr/>
        </p:nvSpPr>
        <p:spPr>
          <a:xfrm>
            <a:off x="5262623" y="558297"/>
            <a:ext cx="1666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solidFill>
                  <a:schemeClr val="accent4"/>
                </a:solidFill>
                <a:latin typeface="Montserrat" pitchFamily="2" charset="77"/>
              </a:rPr>
              <a:t>Industria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B88D814-88E0-D142-978A-D2DD02BD2C9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EFEFEF"/>
              </a:clrFrom>
              <a:clrTo>
                <a:srgbClr val="EFEFE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32000" y="1111250"/>
            <a:ext cx="812800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151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39CDCDE6-3AD9-BE42-A0CB-A8294395A297}"/>
              </a:ext>
            </a:extLst>
          </p:cNvPr>
          <p:cNvSpPr txBox="1"/>
          <p:nvPr/>
        </p:nvSpPr>
        <p:spPr>
          <a:xfrm>
            <a:off x="5262623" y="558297"/>
            <a:ext cx="16667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solidFill>
                  <a:schemeClr val="accent4"/>
                </a:solidFill>
                <a:latin typeface="Montserrat" pitchFamily="2" charset="77"/>
              </a:rPr>
              <a:t>Ingresos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29ECFE-3C9E-BB4B-A673-DCD0C6EBDE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259" y="1157287"/>
            <a:ext cx="1465200" cy="14652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B2EDE609-DC24-F74E-B6E4-A33036F197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8543" y="1157287"/>
            <a:ext cx="1465200" cy="14652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A1B225C-D550-C842-8A0B-035B6858A0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346" y="2806364"/>
            <a:ext cx="2285204" cy="2285204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CC4EC0F-64C4-6C4D-B263-8A7928E25F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13" y="3371850"/>
            <a:ext cx="1465200" cy="14652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804A234-CA61-9348-94BE-38B5CE4D80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054" y="3216366"/>
            <a:ext cx="1465200" cy="1465200"/>
          </a:xfrm>
          <a:prstGeom prst="rect">
            <a:avLst/>
          </a:prstGeom>
        </p:spPr>
      </p:pic>
      <p:sp>
        <p:nvSpPr>
          <p:cNvPr id="12" name="CuadroTexto 11">
            <a:extLst>
              <a:ext uri="{FF2B5EF4-FFF2-40B4-BE49-F238E27FC236}">
                <a16:creationId xmlns:a16="http://schemas.microsoft.com/office/drawing/2014/main" id="{3CEAFDB3-E078-AC44-974D-5912E2782B96}"/>
              </a:ext>
            </a:extLst>
          </p:cNvPr>
          <p:cNvSpPr txBox="1"/>
          <p:nvPr/>
        </p:nvSpPr>
        <p:spPr>
          <a:xfrm>
            <a:off x="2210196" y="4906902"/>
            <a:ext cx="209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>
                <a:solidFill>
                  <a:schemeClr val="accent4"/>
                </a:solidFill>
                <a:latin typeface="Montserrat" pitchFamily="2" charset="77"/>
              </a:rPr>
              <a:t>Publicidad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12EFE0E4-1203-6544-A026-AB0EA31B087A}"/>
              </a:ext>
            </a:extLst>
          </p:cNvPr>
          <p:cNvSpPr txBox="1"/>
          <p:nvPr/>
        </p:nvSpPr>
        <p:spPr>
          <a:xfrm>
            <a:off x="6846061" y="4906902"/>
            <a:ext cx="209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>
                <a:solidFill>
                  <a:schemeClr val="accent4"/>
                </a:solidFill>
                <a:latin typeface="Montserrat" pitchFamily="2" charset="77"/>
              </a:rPr>
              <a:t>Partner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7FFF574-B972-A24F-8CB5-DA148A98AAA3}"/>
              </a:ext>
            </a:extLst>
          </p:cNvPr>
          <p:cNvSpPr txBox="1"/>
          <p:nvPr/>
        </p:nvSpPr>
        <p:spPr>
          <a:xfrm>
            <a:off x="9028902" y="4906902"/>
            <a:ext cx="209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>
                <a:solidFill>
                  <a:schemeClr val="accent4"/>
                </a:solidFill>
                <a:latin typeface="Montserrat" pitchFamily="2" charset="77"/>
              </a:rPr>
              <a:t>Patrocinio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C4E8994-8871-1048-B2AB-243F404AB062}"/>
              </a:ext>
            </a:extLst>
          </p:cNvPr>
          <p:cNvCxnSpPr/>
          <p:nvPr/>
        </p:nvCxnSpPr>
        <p:spPr>
          <a:xfrm>
            <a:off x="6096000" y="1157287"/>
            <a:ext cx="0" cy="4586288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6884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8B5F257-F9CD-A34F-99ED-7F941E4080E8}"/>
              </a:ext>
            </a:extLst>
          </p:cNvPr>
          <p:cNvSpPr/>
          <p:nvPr/>
        </p:nvSpPr>
        <p:spPr>
          <a:xfrm>
            <a:off x="5026849" y="286834"/>
            <a:ext cx="2138302" cy="77044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FA56A16-023E-1C43-BD1C-C1D2BC2C5ED7}"/>
              </a:ext>
            </a:extLst>
          </p:cNvPr>
          <p:cNvSpPr txBox="1"/>
          <p:nvPr/>
        </p:nvSpPr>
        <p:spPr>
          <a:xfrm>
            <a:off x="5026849" y="557727"/>
            <a:ext cx="21383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2000" b="1" dirty="0">
                <a:solidFill>
                  <a:schemeClr val="accent4"/>
                </a:solidFill>
                <a:latin typeface="Montserrat" pitchFamily="2" charset="77"/>
              </a:rPr>
              <a:t>Competidores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3EA89BD-7B21-C049-BDD3-08A11EE5DC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9763" y="2220978"/>
            <a:ext cx="1847086" cy="184708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D758D0E-7346-044A-84E7-165AA0D74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042" y="2185222"/>
            <a:ext cx="2188989" cy="218898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AEEF5277-EB93-FA4E-A873-437F4372251E}"/>
              </a:ext>
            </a:extLst>
          </p:cNvPr>
          <p:cNvSpPr txBox="1"/>
          <p:nvPr/>
        </p:nvSpPr>
        <p:spPr>
          <a:xfrm>
            <a:off x="3055553" y="4495692"/>
            <a:ext cx="209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>
                <a:solidFill>
                  <a:schemeClr val="accent4"/>
                </a:solidFill>
                <a:latin typeface="Montserrat" pitchFamily="2" charset="77"/>
              </a:rPr>
              <a:t>Stories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160862A-9EA9-3441-9A19-EBBB28409521}"/>
              </a:ext>
            </a:extLst>
          </p:cNvPr>
          <p:cNvSpPr txBox="1"/>
          <p:nvPr/>
        </p:nvSpPr>
        <p:spPr>
          <a:xfrm>
            <a:off x="7189784" y="4189545"/>
            <a:ext cx="209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>
                <a:solidFill>
                  <a:schemeClr val="accent4"/>
                </a:solidFill>
                <a:latin typeface="Montserrat" pitchFamily="2" charset="77"/>
              </a:rPr>
              <a:t>TikTok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FC8DCD77-F86E-824E-8F36-9B41629EBA31}"/>
              </a:ext>
            </a:extLst>
          </p:cNvPr>
          <p:cNvSpPr txBox="1"/>
          <p:nvPr/>
        </p:nvSpPr>
        <p:spPr>
          <a:xfrm>
            <a:off x="3055553" y="4189545"/>
            <a:ext cx="20955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800" b="1" dirty="0">
                <a:solidFill>
                  <a:schemeClr val="accent4"/>
                </a:solidFill>
                <a:latin typeface="Montserrat" pitchFamily="2" charset="77"/>
              </a:rPr>
              <a:t>Snapchat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58792E1-836D-9345-BF99-5D32C26BADF0}"/>
              </a:ext>
            </a:extLst>
          </p:cNvPr>
          <p:cNvSpPr txBox="1"/>
          <p:nvPr/>
        </p:nvSpPr>
        <p:spPr>
          <a:xfrm>
            <a:off x="7189783" y="4472187"/>
            <a:ext cx="20955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1600" b="1" dirty="0">
                <a:solidFill>
                  <a:schemeClr val="accent4"/>
                </a:solidFill>
                <a:latin typeface="Montserrat" pitchFamily="2" charset="77"/>
              </a:rPr>
              <a:t>Reels</a:t>
            </a:r>
          </a:p>
        </p:txBody>
      </p:sp>
    </p:spTree>
    <p:extLst>
      <p:ext uri="{BB962C8B-B14F-4D97-AF65-F5344CB8AC3E}">
        <p14:creationId xmlns:p14="http://schemas.microsoft.com/office/powerpoint/2010/main" val="106259108"/>
      </p:ext>
    </p:extLst>
  </p:cSld>
  <p:clrMapOvr>
    <a:masterClrMapping/>
  </p:clrMapOvr>
</p:sld>
</file>

<file path=ppt/theme/theme1.xml><?xml version="1.0" encoding="utf-8"?>
<a:theme xmlns:a="http://schemas.openxmlformats.org/drawingml/2006/main" name="Perdita template">
  <a:themeElements>
    <a:clrScheme name="Custom 347">
      <a:dk1>
        <a:srgbClr val="434343"/>
      </a:dk1>
      <a:lt1>
        <a:srgbClr val="FFFFFF"/>
      </a:lt1>
      <a:dk2>
        <a:srgbClr val="999999"/>
      </a:dk2>
      <a:lt2>
        <a:srgbClr val="EFEFEF"/>
      </a:lt2>
      <a:accent1>
        <a:srgbClr val="FF9E00"/>
      </a:accent1>
      <a:accent2>
        <a:srgbClr val="FF6F00"/>
      </a:accent2>
      <a:accent3>
        <a:srgbClr val="8A827D"/>
      </a:accent3>
      <a:accent4>
        <a:srgbClr val="443F3D"/>
      </a:accent4>
      <a:accent5>
        <a:srgbClr val="A0BEDA"/>
      </a:accent5>
      <a:accent6>
        <a:srgbClr val="5E86AC"/>
      </a:accent6>
      <a:hlink>
        <a:srgbClr val="43434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0B2076F8ADCAA4D947248F6310A519A" ma:contentTypeVersion="8" ma:contentTypeDescription="Create a new document." ma:contentTypeScope="" ma:versionID="ceb6581085e8cc207c9e0890b2b7c06a">
  <xsd:schema xmlns:xsd="http://www.w3.org/2001/XMLSchema" xmlns:xs="http://www.w3.org/2001/XMLSchema" xmlns:p="http://schemas.microsoft.com/office/2006/metadata/properties" xmlns:ns3="da4d0319-4ee4-4be2-a966-d43a22be9a7e" xmlns:ns4="9ecd391c-61ae-4c46-a8ea-45239c953ac9" targetNamespace="http://schemas.microsoft.com/office/2006/metadata/properties" ma:root="true" ma:fieldsID="7eaa193d36e48724a2c68072bbac0fa6" ns3:_="" ns4:_="">
    <xsd:import namespace="da4d0319-4ee4-4be2-a966-d43a22be9a7e"/>
    <xsd:import namespace="9ecd391c-61ae-4c46-a8ea-45239c953ac9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a4d0319-4ee4-4be2-a966-d43a22be9a7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description="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ecd391c-61ae-4c46-a8ea-45239c953ac9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3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87C2DA28-9B27-4DE9-A1BE-BEAF6386F83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4212374-5DD4-4161-8837-0FD49907D274}">
  <ds:schemaRefs>
    <ds:schemaRef ds:uri="9ecd391c-61ae-4c46-a8ea-45239c953ac9"/>
    <ds:schemaRef ds:uri="da4d0319-4ee4-4be2-a966-d43a22be9a7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61512314-4DDC-4ECF-944C-29DF717A2048}">
  <ds:schemaRefs>
    <ds:schemaRef ds:uri="9ecd391c-61ae-4c46-a8ea-45239c953ac9"/>
    <ds:schemaRef ds:uri="da4d0319-4ee4-4be2-a966-d43a22be9a7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Perdita · SlidesCarnival</Template>
  <TotalTime>0</TotalTime>
  <Words>367</Words>
  <Application>Microsoft Macintosh PowerPoint</Application>
  <PresentationFormat>Panorámica</PresentationFormat>
  <Paragraphs>115</Paragraphs>
  <Slides>26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4" baseType="lpstr">
      <vt:lpstr>Arial</vt:lpstr>
      <vt:lpstr>Droid Serif</vt:lpstr>
      <vt:lpstr>Monserrat</vt:lpstr>
      <vt:lpstr>Montserrat</vt:lpstr>
      <vt:lpstr>Symbol</vt:lpstr>
      <vt:lpstr>Vidaloka</vt:lpstr>
      <vt:lpstr>Wingdings</vt:lpstr>
      <vt:lpstr>Perdita template</vt:lpstr>
      <vt:lpstr>Instagram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Sensores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Roles o perfiles profesionales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JOSE MARCOS GARCIA COCOLETZI</dc:creator>
  <cp:lastModifiedBy>LUIS FERNANDO MARTINEZ HERNANDEZ</cp:lastModifiedBy>
  <cp:revision>2</cp:revision>
  <dcterms:created xsi:type="dcterms:W3CDTF">2021-10-22T22:25:22Z</dcterms:created>
  <dcterms:modified xsi:type="dcterms:W3CDTF">2021-10-23T06:11:58Z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0x01010070B2076F8ADCAA4D947248F6310A519A</vt:lpwstr>
  </property>
</Properties>
</file>